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9" r:id="rId2"/>
    <p:sldId id="291" r:id="rId3"/>
    <p:sldId id="293" r:id="rId4"/>
    <p:sldId id="297" r:id="rId5"/>
    <p:sldId id="305" r:id="rId6"/>
    <p:sldId id="311" r:id="rId7"/>
    <p:sldId id="315" r:id="rId8"/>
    <p:sldId id="319" r:id="rId9"/>
    <p:sldId id="326" r:id="rId10"/>
    <p:sldId id="288" r:id="rId11"/>
    <p:sldId id="299" r:id="rId1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C876-2A69-4C25-B507-8BF1F6C680C6}" type="datetimeFigureOut">
              <a:rPr lang="es-MX" smtClean="0"/>
              <a:pPr/>
              <a:t>23/06/2020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273CE-2981-42C8-9F8E-4493B55A3747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992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</a:t>
            </a:fld>
            <a:endParaRPr lang="es-MX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10</a:t>
            </a:fld>
            <a:endParaRPr lang="es-MX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11</a:t>
            </a:fld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2</a:t>
            </a:fld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3</a:t>
            </a:fld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4</a:t>
            </a:fld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5</a:t>
            </a:fld>
            <a:endParaRPr lang="es-MX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6</a:t>
            </a:fld>
            <a:endParaRPr lang="es-MX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7</a:t>
            </a:fld>
            <a:endParaRPr lang="es-MX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8</a:t>
            </a:fld>
            <a:endParaRPr lang="es-MX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9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23/06/2020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23/06/2020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23/06/2020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23/06/2020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23/06/2020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23/06/2020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23/06/2020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23/06/2020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23/06/2020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23/06/2020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23/06/2020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8D3A9-B265-4998-A12D-D03EBA57615E}" type="datetimeFigureOut">
              <a:rPr lang="es-MX" smtClean="0"/>
              <a:pPr/>
              <a:t>23/06/2020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Programa  4  Recuperación de Espacios Abril </a:t>
            </a:r>
            <a:r>
              <a:rPr lang="es-MX" dirty="0"/>
              <a:t> del 2020</a:t>
            </a:r>
            <a:endParaRPr lang="es-ES" dirty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q"/>
            </a:pPr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20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Programa 4 </a:t>
            </a:r>
          </a:p>
          <a:p>
            <a:r>
              <a:rPr lang="es-ES" sz="1600" dirty="0"/>
              <a:t>Día 07   de Mayo 2020</a:t>
            </a:r>
          </a:p>
          <a:p>
            <a:endParaRPr lang="es-ES" sz="1600" dirty="0"/>
          </a:p>
          <a:p>
            <a:r>
              <a:rPr lang="es-ES" sz="1600" dirty="0"/>
              <a:t>Se realizo limpieza en el predio que se encuentra en  la Calle Av. Jaime Torres Bodet y Andador Mango en la colonia el Sauz.</a:t>
            </a:r>
          </a:p>
          <a:p>
            <a:endParaRPr lang="es-ES" sz="1400" dirty="0"/>
          </a:p>
          <a:p>
            <a:endParaRPr lang="es-ES" sz="1400" dirty="0"/>
          </a:p>
          <a:p>
            <a:endParaRPr lang="es-MX" sz="1400" dirty="0"/>
          </a:p>
          <a:p>
            <a:endParaRPr lang="es-ES" sz="1400" dirty="0"/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ES" sz="1100" dirty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500174"/>
            <a:ext cx="250033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1142984"/>
            <a:ext cx="235745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714752"/>
            <a:ext cx="257176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COVID-19/visitas a colonias.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743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Programa 3 Visitas a colonia</a:t>
            </a:r>
          </a:p>
          <a:p>
            <a:r>
              <a:rPr lang="es-ES" sz="1600" dirty="0"/>
              <a:t>Día 05   de Mayo</a:t>
            </a:r>
          </a:p>
          <a:p>
            <a:endParaRPr lang="es-ES" sz="1600" dirty="0"/>
          </a:p>
          <a:p>
            <a:r>
              <a:rPr lang="es-ES" sz="1600" dirty="0"/>
              <a:t>Se realizo visita a la colonia el Mante y a la colonia el Sauz,  por parte del personal del DIF, Tlaquepaque y  de  la Agencia Loma Bonita para repartir desayunos para un total de  375, personas beneficiadas. </a:t>
            </a:r>
          </a:p>
          <a:p>
            <a:endParaRPr lang="es-ES" sz="1600" dirty="0"/>
          </a:p>
          <a:p>
            <a:endParaRPr lang="es-ES" sz="1400" dirty="0"/>
          </a:p>
          <a:p>
            <a:endParaRPr lang="es-ES" sz="1400" dirty="0"/>
          </a:p>
          <a:p>
            <a:endParaRPr lang="es-MX" sz="1400" dirty="0"/>
          </a:p>
          <a:p>
            <a:endParaRPr lang="es-ES" sz="1400" dirty="0"/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ES" sz="1100" dirty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3714752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1142984"/>
            <a:ext cx="242889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1142984"/>
            <a:ext cx="264320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COVID-19/visitas a colonias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9679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/>
          </a:p>
          <a:p>
            <a:endParaRPr lang="es-ES" sz="1600" dirty="0"/>
          </a:p>
          <a:p>
            <a:r>
              <a:rPr lang="es-ES" sz="1400" dirty="0"/>
              <a:t>Programa 3 Visitas a Colonias.</a:t>
            </a:r>
          </a:p>
          <a:p>
            <a:endParaRPr lang="es-ES" sz="1400" dirty="0"/>
          </a:p>
          <a:p>
            <a:r>
              <a:rPr lang="es-ES" sz="1400" dirty="0"/>
              <a:t>Día  1 2 de Mayo.</a:t>
            </a:r>
          </a:p>
          <a:p>
            <a:endParaRPr lang="es-ES" sz="1400" dirty="0"/>
          </a:p>
          <a:p>
            <a:r>
              <a:rPr lang="es-ES" sz="1400" dirty="0"/>
              <a:t>Se realizo una visita de colonia el Sauz, para repartir pollos rostizados y leche beneficiando a 100 familias, contando con la participación de la Presidenta Municipal Lic. María Elena Limón García y el departamento de Participación Ciudadana.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400" dirty="0"/>
          </a:p>
          <a:p>
            <a:endParaRPr lang="es-ES" sz="1400" dirty="0"/>
          </a:p>
          <a:p>
            <a:endParaRPr lang="es-MX" sz="1400" dirty="0"/>
          </a:p>
          <a:p>
            <a:endParaRPr lang="es-ES" sz="1400" dirty="0"/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ES" sz="1100" dirty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214422"/>
            <a:ext cx="257176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357298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3786190"/>
            <a:ext cx="250033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Programa  4  Recuperación de Espacios Abril </a:t>
            </a:r>
            <a:r>
              <a:rPr lang="es-MX" dirty="0"/>
              <a:t> del 2020</a:t>
            </a:r>
            <a:endParaRPr lang="es-ES" dirty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Programa 4 </a:t>
            </a:r>
          </a:p>
          <a:p>
            <a:r>
              <a:rPr lang="es-ES" sz="1600" dirty="0"/>
              <a:t>Día 08  de Mayo  2020</a:t>
            </a:r>
          </a:p>
          <a:p>
            <a:endParaRPr lang="es-ES" sz="1600" dirty="0"/>
          </a:p>
          <a:p>
            <a:r>
              <a:rPr lang="es-ES" sz="1600" dirty="0"/>
              <a:t>Se realizo poda estética de los arboles que se encuentran frente a la Agencia Municipal por parte de personal de esta Agencia (Loma Bonita).</a:t>
            </a:r>
          </a:p>
          <a:p>
            <a:endParaRPr lang="es-ES" sz="1400" dirty="0"/>
          </a:p>
          <a:p>
            <a:endParaRPr lang="es-ES" sz="1400" dirty="0"/>
          </a:p>
          <a:p>
            <a:endParaRPr lang="es-MX" sz="1400" dirty="0"/>
          </a:p>
          <a:p>
            <a:endParaRPr lang="es-ES" sz="1400" dirty="0"/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ES" sz="1100" dirty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142984"/>
            <a:ext cx="235745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142984"/>
            <a:ext cx="264320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Programa  4  Recuperación de Espacios Abril </a:t>
            </a:r>
            <a:r>
              <a:rPr lang="es-MX" dirty="0"/>
              <a:t> del 2020</a:t>
            </a:r>
            <a:endParaRPr lang="es-ES" dirty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Programa 4 </a:t>
            </a:r>
          </a:p>
          <a:p>
            <a:r>
              <a:rPr lang="es-ES" sz="1600" dirty="0"/>
              <a:t>Día 11  de Mayo  2020</a:t>
            </a:r>
          </a:p>
          <a:p>
            <a:endParaRPr lang="es-ES" sz="1600" dirty="0"/>
          </a:p>
          <a:p>
            <a:r>
              <a:rPr lang="es-ES" sz="1600" dirty="0"/>
              <a:t>Se realizo limpieza de la parte trasera de la Agencia Municipal, así como de la oficina y se podo un ficus que se encuentra frente al registro Civil.</a:t>
            </a:r>
          </a:p>
          <a:p>
            <a:endParaRPr lang="es-ES" sz="1400" dirty="0"/>
          </a:p>
          <a:p>
            <a:endParaRPr lang="es-ES" sz="1400" dirty="0"/>
          </a:p>
          <a:p>
            <a:endParaRPr lang="es-MX" sz="1400" dirty="0"/>
          </a:p>
          <a:p>
            <a:endParaRPr lang="es-ES" sz="1400" dirty="0"/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ES" sz="1100" dirty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214422"/>
            <a:ext cx="271464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3786190"/>
            <a:ext cx="257176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1142984"/>
            <a:ext cx="207170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Programa  4  Recuperación de Espacios Abril </a:t>
            </a:r>
            <a:r>
              <a:rPr lang="es-MX" dirty="0"/>
              <a:t> del 2020</a:t>
            </a:r>
            <a:endParaRPr lang="es-ES" dirty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20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Programa 4 </a:t>
            </a:r>
          </a:p>
          <a:p>
            <a:r>
              <a:rPr lang="es-ES" sz="1600" dirty="0"/>
              <a:t>Día 12  de Mayo  2020</a:t>
            </a:r>
          </a:p>
          <a:p>
            <a:endParaRPr lang="es-ES" sz="1600" dirty="0"/>
          </a:p>
          <a:p>
            <a:r>
              <a:rPr lang="es-ES" sz="1600" dirty="0"/>
              <a:t>Se  realizo pada de pasto en el terreno que se ubica en  la calle Jaime Torres Bodet y  Andador Mando en la colonia el Sauz.</a:t>
            </a:r>
          </a:p>
          <a:p>
            <a:endParaRPr lang="es-ES" sz="1400" dirty="0"/>
          </a:p>
          <a:p>
            <a:endParaRPr lang="es-ES" sz="1400" dirty="0"/>
          </a:p>
          <a:p>
            <a:endParaRPr lang="es-MX" sz="1400" dirty="0"/>
          </a:p>
          <a:p>
            <a:endParaRPr lang="es-ES" sz="1400" dirty="0"/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ES" sz="1100" dirty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357298"/>
            <a:ext cx="257176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500174"/>
            <a:ext cx="250033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786190"/>
            <a:ext cx="264320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Programa  4  Recuperación de Espacios Abril </a:t>
            </a:r>
            <a:r>
              <a:rPr lang="es-MX" dirty="0"/>
              <a:t> del 2020</a:t>
            </a:r>
            <a:endParaRPr lang="es-ES" dirty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Programa 4 </a:t>
            </a:r>
          </a:p>
          <a:p>
            <a:r>
              <a:rPr lang="es-ES" sz="1600" dirty="0"/>
              <a:t>Día 14  de Mayo  2020</a:t>
            </a:r>
          </a:p>
          <a:p>
            <a:endParaRPr lang="es-ES" sz="1600" dirty="0"/>
          </a:p>
          <a:p>
            <a:r>
              <a:rPr lang="es-ES" sz="1600" dirty="0"/>
              <a:t>Se  realizo limpieza de los botes de basura que se encuentran en Av. Patria de la colonia Loma Bonita.</a:t>
            </a:r>
          </a:p>
          <a:p>
            <a:endParaRPr lang="es-ES" sz="1400" dirty="0"/>
          </a:p>
          <a:p>
            <a:endParaRPr lang="es-ES" sz="1400" dirty="0"/>
          </a:p>
          <a:p>
            <a:endParaRPr lang="es-MX" sz="1400" dirty="0"/>
          </a:p>
          <a:p>
            <a:endParaRPr lang="es-ES" sz="1400" dirty="0"/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ES" sz="1100" dirty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285860"/>
            <a:ext cx="250033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214422"/>
            <a:ext cx="257176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Programa  4  Recuperación de Espacios Abril </a:t>
            </a:r>
            <a:r>
              <a:rPr lang="es-MX" dirty="0"/>
              <a:t> del 2020</a:t>
            </a:r>
            <a:endParaRPr lang="es-ES" dirty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q"/>
            </a:pPr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Programa 4 </a:t>
            </a:r>
          </a:p>
          <a:p>
            <a:r>
              <a:rPr lang="es-ES" sz="1600" dirty="0"/>
              <a:t>Día 19  Mayo.</a:t>
            </a:r>
          </a:p>
          <a:p>
            <a:endParaRPr lang="es-ES" sz="1600" dirty="0"/>
          </a:p>
          <a:p>
            <a:r>
              <a:rPr lang="es-ES" sz="1600" dirty="0"/>
              <a:t>Se realizo limpieza del Parque Lineal así como de los botes de basura.</a:t>
            </a:r>
          </a:p>
          <a:p>
            <a:r>
              <a:rPr lang="es-ES" sz="1400" dirty="0"/>
              <a:t>En la colonia Loma Bonita.</a:t>
            </a:r>
          </a:p>
          <a:p>
            <a:endParaRPr lang="es-ES" sz="1400" dirty="0"/>
          </a:p>
          <a:p>
            <a:endParaRPr lang="es-MX" sz="1400" dirty="0"/>
          </a:p>
          <a:p>
            <a:endParaRPr lang="es-ES" sz="1400" dirty="0"/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ES" sz="1100" dirty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214422"/>
            <a:ext cx="2571768" cy="4572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214422"/>
            <a:ext cx="235745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Programa  4  Recuperación de Espacios Abril </a:t>
            </a:r>
            <a:r>
              <a:rPr lang="es-MX" dirty="0"/>
              <a:t> del 2020</a:t>
            </a:r>
            <a:endParaRPr lang="es-ES" dirty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Programa 4 </a:t>
            </a:r>
          </a:p>
          <a:p>
            <a:r>
              <a:rPr lang="es-ES" sz="1600" dirty="0"/>
              <a:t>Día 21  de Mayo  2020</a:t>
            </a:r>
          </a:p>
          <a:p>
            <a:endParaRPr lang="es-ES" sz="1600" dirty="0"/>
          </a:p>
          <a:p>
            <a:r>
              <a:rPr lang="es-ES" sz="1600" dirty="0"/>
              <a:t>Se  realizo limpieza en la calle Jacarandas frente al No 3979 A esquina Orquídea en la colonia Loma Bonita.</a:t>
            </a:r>
          </a:p>
          <a:p>
            <a:endParaRPr lang="es-ES" sz="1400" dirty="0"/>
          </a:p>
          <a:p>
            <a:endParaRPr lang="es-ES" sz="1400" dirty="0"/>
          </a:p>
          <a:p>
            <a:endParaRPr lang="es-MX" sz="1400" dirty="0"/>
          </a:p>
          <a:p>
            <a:endParaRPr lang="es-ES" sz="1400" dirty="0"/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ES" sz="1100" dirty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285860"/>
            <a:ext cx="242889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1285860"/>
            <a:ext cx="2571768" cy="442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Programa  4  Recuperación de Espacios Abril </a:t>
            </a:r>
            <a:r>
              <a:rPr lang="es-MX" dirty="0"/>
              <a:t> del 2020</a:t>
            </a:r>
            <a:endParaRPr lang="es-ES" dirty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Programa 4 </a:t>
            </a:r>
          </a:p>
          <a:p>
            <a:r>
              <a:rPr lang="es-ES" sz="1600" dirty="0"/>
              <a:t>Día 22  de Mayo  2020</a:t>
            </a:r>
          </a:p>
          <a:p>
            <a:endParaRPr lang="es-ES" sz="1600" dirty="0"/>
          </a:p>
          <a:p>
            <a:r>
              <a:rPr lang="es-ES" sz="1600" dirty="0"/>
              <a:t>Se  realizo poda estética  de un árbol que se encuentra  al lado de la Agencia Municipal Loma Bonita.</a:t>
            </a:r>
          </a:p>
          <a:p>
            <a:endParaRPr lang="es-ES" sz="1400" dirty="0"/>
          </a:p>
          <a:p>
            <a:endParaRPr lang="es-ES" sz="1400" dirty="0"/>
          </a:p>
          <a:p>
            <a:endParaRPr lang="es-MX" sz="1400" dirty="0"/>
          </a:p>
          <a:p>
            <a:endParaRPr lang="es-ES" sz="1400" dirty="0"/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ES" sz="1100" dirty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214422"/>
            <a:ext cx="264320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214422"/>
            <a:ext cx="250033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Programa  4  Recuperación de Espacios Abril </a:t>
            </a:r>
            <a:r>
              <a:rPr lang="es-MX" dirty="0"/>
              <a:t> del 2020</a:t>
            </a:r>
            <a:endParaRPr lang="es-ES" dirty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Foto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20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Programa 4 </a:t>
            </a:r>
          </a:p>
          <a:p>
            <a:r>
              <a:rPr lang="es-ES" sz="1600" dirty="0"/>
              <a:t>Día 25  de Mayo  2020</a:t>
            </a:r>
          </a:p>
          <a:p>
            <a:endParaRPr lang="es-ES" sz="1600" dirty="0"/>
          </a:p>
          <a:p>
            <a:r>
              <a:rPr lang="es-ES" sz="1600" dirty="0"/>
              <a:t>Se  realizo limpieza  de la parte trasera de la Agencia Municipal y riego de las jardineras frente a la Agencia Municipal.</a:t>
            </a:r>
          </a:p>
          <a:p>
            <a:endParaRPr lang="es-ES" sz="1400" dirty="0"/>
          </a:p>
          <a:p>
            <a:endParaRPr lang="es-ES" sz="1400" dirty="0"/>
          </a:p>
          <a:p>
            <a:endParaRPr lang="es-MX" sz="1400" dirty="0"/>
          </a:p>
          <a:p>
            <a:endParaRPr lang="es-ES" sz="1400" dirty="0"/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ES" sz="1100" dirty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/>
          </a:p>
          <a:p>
            <a:endParaRPr lang="es-MX" sz="1400" dirty="0"/>
          </a:p>
          <a:p>
            <a:endParaRPr lang="es-MX" sz="1400" dirty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214422"/>
            <a:ext cx="221457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214422"/>
            <a:ext cx="250033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714752"/>
            <a:ext cx="250033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4050</TotalTime>
  <Words>489</Words>
  <Application>Microsoft Office PowerPoint</Application>
  <PresentationFormat>Presentación en pantalla (4:3)</PresentationFormat>
  <Paragraphs>300</Paragraphs>
  <Slides>11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Amd E1</dc:creator>
  <cp:lastModifiedBy>San_Sebastianito</cp:lastModifiedBy>
  <cp:revision>80</cp:revision>
  <dcterms:created xsi:type="dcterms:W3CDTF">2019-08-27T15:30:30Z</dcterms:created>
  <dcterms:modified xsi:type="dcterms:W3CDTF">2020-06-23T18:41:30Z</dcterms:modified>
</cp:coreProperties>
</file>