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93" r:id="rId2"/>
    <p:sldId id="259" r:id="rId3"/>
    <p:sldId id="257" r:id="rId4"/>
    <p:sldId id="263" r:id="rId5"/>
    <p:sldId id="261" r:id="rId6"/>
    <p:sldId id="275" r:id="rId7"/>
    <p:sldId id="265" r:id="rId8"/>
    <p:sldId id="271" r:id="rId9"/>
    <p:sldId id="273" r:id="rId10"/>
    <p:sldId id="281" r:id="rId11"/>
    <p:sldId id="277" r:id="rId12"/>
    <p:sldId id="269" r:id="rId13"/>
    <p:sldId id="267" r:id="rId14"/>
    <p:sldId id="279" r:id="rId15"/>
    <p:sldId id="283" r:id="rId16"/>
    <p:sldId id="285" r:id="rId17"/>
    <p:sldId id="287" r:id="rId18"/>
    <p:sldId id="289" r:id="rId19"/>
    <p:sldId id="291" r:id="rId20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1D8040-838A-4506-A039-BD7ECEA83D42}" type="datetimeFigureOut">
              <a:rPr lang="es-MX" smtClean="0"/>
              <a:pPr/>
              <a:t>28/06/2019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47921-5417-457C-BA2E-1DF6D6FF8A07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07692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2</a:t>
            </a:fld>
            <a:endParaRPr lang="es-MX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11</a:t>
            </a:fld>
            <a:endParaRPr lang="es-MX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12</a:t>
            </a:fld>
            <a:endParaRPr lang="es-MX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13</a:t>
            </a:fld>
            <a:endParaRPr lang="es-MX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14</a:t>
            </a:fld>
            <a:endParaRPr lang="es-MX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15</a:t>
            </a:fld>
            <a:endParaRPr lang="es-MX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16</a:t>
            </a:fld>
            <a:endParaRPr lang="es-MX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17</a:t>
            </a:fld>
            <a:endParaRPr lang="es-MX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18</a:t>
            </a:fld>
            <a:endParaRPr lang="es-MX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19</a:t>
            </a:fld>
            <a:endParaRPr lang="es-MX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3</a:t>
            </a:fld>
            <a:endParaRPr lang="es-MX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4</a:t>
            </a:fld>
            <a:endParaRPr lang="es-MX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5</a:t>
            </a:fld>
            <a:endParaRPr lang="es-MX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6</a:t>
            </a:fld>
            <a:endParaRPr lang="es-MX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7</a:t>
            </a:fld>
            <a:endParaRPr lang="es-MX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8</a:t>
            </a:fld>
            <a:endParaRPr lang="es-MX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9</a:t>
            </a:fld>
            <a:endParaRPr lang="es-MX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10</a:t>
            </a:fld>
            <a:endParaRPr lang="es-MX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0ECE0-FA50-483C-B681-E6FF539E9801}" type="datetimeFigureOut">
              <a:rPr lang="es-MX" smtClean="0"/>
              <a:pPr/>
              <a:t>28/06/2019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B9881-5027-478E-BCD7-40FEF0F2D894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0ECE0-FA50-483C-B681-E6FF539E9801}" type="datetimeFigureOut">
              <a:rPr lang="es-MX" smtClean="0"/>
              <a:pPr/>
              <a:t>28/06/2019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B9881-5027-478E-BCD7-40FEF0F2D894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0ECE0-FA50-483C-B681-E6FF539E9801}" type="datetimeFigureOut">
              <a:rPr lang="es-MX" smtClean="0"/>
              <a:pPr/>
              <a:t>28/06/2019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B9881-5027-478E-BCD7-40FEF0F2D894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0ECE0-FA50-483C-B681-E6FF539E9801}" type="datetimeFigureOut">
              <a:rPr lang="es-MX" smtClean="0"/>
              <a:pPr/>
              <a:t>28/06/2019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B9881-5027-478E-BCD7-40FEF0F2D894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0ECE0-FA50-483C-B681-E6FF539E9801}" type="datetimeFigureOut">
              <a:rPr lang="es-MX" smtClean="0"/>
              <a:pPr/>
              <a:t>28/06/2019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B9881-5027-478E-BCD7-40FEF0F2D894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0ECE0-FA50-483C-B681-E6FF539E9801}" type="datetimeFigureOut">
              <a:rPr lang="es-MX" smtClean="0"/>
              <a:pPr/>
              <a:t>28/06/2019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B9881-5027-478E-BCD7-40FEF0F2D894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0ECE0-FA50-483C-B681-E6FF539E9801}" type="datetimeFigureOut">
              <a:rPr lang="es-MX" smtClean="0"/>
              <a:pPr/>
              <a:t>28/06/2019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B9881-5027-478E-BCD7-40FEF0F2D894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0ECE0-FA50-483C-B681-E6FF539E9801}" type="datetimeFigureOut">
              <a:rPr lang="es-MX" smtClean="0"/>
              <a:pPr/>
              <a:t>28/06/2019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B9881-5027-478E-BCD7-40FEF0F2D894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0ECE0-FA50-483C-B681-E6FF539E9801}" type="datetimeFigureOut">
              <a:rPr lang="es-MX" smtClean="0"/>
              <a:pPr/>
              <a:t>28/06/2019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B9881-5027-478E-BCD7-40FEF0F2D894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0ECE0-FA50-483C-B681-E6FF539E9801}" type="datetimeFigureOut">
              <a:rPr lang="es-MX" smtClean="0"/>
              <a:pPr/>
              <a:t>28/06/2019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B9881-5027-478E-BCD7-40FEF0F2D894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0ECE0-FA50-483C-B681-E6FF539E9801}" type="datetimeFigureOut">
              <a:rPr lang="es-MX" smtClean="0"/>
              <a:pPr/>
              <a:t>28/06/2019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B9881-5027-478E-BCD7-40FEF0F2D894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0ECE0-FA50-483C-B681-E6FF539E9801}" type="datetimeFigureOut">
              <a:rPr lang="es-MX" smtClean="0"/>
              <a:pPr/>
              <a:t>28/06/2019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B9881-5027-478E-BCD7-40FEF0F2D894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 Imagen"/>
          <p:cNvPicPr>
            <a:picLocks noChangeAspect="1" noChangeArrowheads="1"/>
          </p:cNvPicPr>
          <p:nvPr/>
        </p:nvPicPr>
        <p:blipFill>
          <a:blip r:embed="rId2" cstate="print"/>
          <a:srcRect b="22656"/>
          <a:stretch>
            <a:fillRect/>
          </a:stretch>
        </p:blipFill>
        <p:spPr bwMode="auto">
          <a:xfrm rot="10800000">
            <a:off x="571470" y="571480"/>
            <a:ext cx="1714513" cy="1428760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2143108" y="571480"/>
            <a:ext cx="6143668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MX" b="1" dirty="0" smtClean="0">
                <a:latin typeface="Calisto MT"/>
                <a:ea typeface="Calibri"/>
                <a:cs typeface="Times New Roman"/>
              </a:rPr>
              <a:t>AYUNTAMIENTO DE SAN PEDRO TLAQUEPAQUE</a:t>
            </a:r>
            <a:endParaRPr lang="es-MX" dirty="0" smtClean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MX" sz="1400" dirty="0" smtClean="0">
                <a:latin typeface="Arial Narrow"/>
                <a:ea typeface="Calibri"/>
                <a:cs typeface="Times New Roman"/>
              </a:rPr>
              <a:t>GOBIERNO 2018 - 2021</a:t>
            </a:r>
            <a:endParaRPr lang="es-MX" sz="1100" dirty="0">
              <a:ea typeface="Calibri"/>
              <a:cs typeface="Times New Roman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428860" y="1500174"/>
            <a:ext cx="55721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dirty="0" smtClean="0">
                <a:latin typeface="Arial Unicode MS" pitchFamily="34" charset="-128"/>
                <a:ea typeface="Arial Unicode MS" pitchFamily="34" charset="-128"/>
                <a:cs typeface="Arial" pitchFamily="34" charset="0"/>
              </a:rPr>
              <a:t>Secretaria General del Ayuntamiento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dirty="0" smtClean="0">
                <a:latin typeface="Arial Unicode MS" pitchFamily="34" charset="-128"/>
                <a:ea typeface="Arial Unicode MS" pitchFamily="34" charset="-128"/>
                <a:cs typeface="Arial" pitchFamily="34" charset="0"/>
              </a:rPr>
              <a:t>Dirección de Delegaciones y Agencias Municipales                                                                                    </a:t>
            </a:r>
            <a:endParaRPr lang="es-MX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dirty="0"/>
          </a:p>
        </p:txBody>
      </p:sp>
      <p:sp>
        <p:nvSpPr>
          <p:cNvPr id="5" name="4 CuadroTexto"/>
          <p:cNvSpPr txBox="1"/>
          <p:nvPr/>
        </p:nvSpPr>
        <p:spPr>
          <a:xfrm>
            <a:off x="1785918" y="3929066"/>
            <a:ext cx="5857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 smtClean="0"/>
              <a:t>INFORME TRIMESTRAL </a:t>
            </a:r>
          </a:p>
          <a:p>
            <a:pPr algn="ctr"/>
            <a:r>
              <a:rPr lang="es-MX" sz="2400" smtClean="0"/>
              <a:t>ABRIL-JUNIO </a:t>
            </a:r>
            <a:r>
              <a:rPr lang="es-MX" sz="2400" dirty="0" smtClean="0"/>
              <a:t>2019</a:t>
            </a:r>
            <a:endParaRPr lang="es-MX" sz="2400" dirty="0"/>
          </a:p>
        </p:txBody>
      </p:sp>
      <p:sp>
        <p:nvSpPr>
          <p:cNvPr id="8" name="7 CuadroTexto"/>
          <p:cNvSpPr txBox="1"/>
          <p:nvPr/>
        </p:nvSpPr>
        <p:spPr>
          <a:xfrm>
            <a:off x="2051720" y="2928934"/>
            <a:ext cx="573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/>
              <a:t>AGENCIA MUNICIPAL </a:t>
            </a:r>
            <a:r>
              <a:rPr lang="es-MX" sz="2800" b="1" dirty="0" smtClean="0"/>
              <a:t>LOMA BONITA</a:t>
            </a:r>
            <a:endParaRPr lang="es-MX" sz="2800" b="1" dirty="0"/>
          </a:p>
        </p:txBody>
      </p:sp>
    </p:spTree>
    <p:extLst>
      <p:ext uri="{BB962C8B-B14F-4D97-AF65-F5344CB8AC3E}">
        <p14:creationId xmlns:p14="http://schemas.microsoft.com/office/powerpoint/2010/main" val="2982642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28596" y="1285860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/>
              <a:t> </a:t>
            </a:r>
            <a:r>
              <a:rPr lang="es-ES" dirty="0" smtClean="0"/>
              <a:t>                                                                                                                                                </a:t>
            </a:r>
          </a:p>
          <a:p>
            <a:r>
              <a:rPr lang="es-ES" dirty="0" smtClean="0"/>
              <a:t> Programa 3 Visitas a colonias.                                                  27 de Mayo y 17 de Junio</a:t>
            </a:r>
            <a:endParaRPr lang="es-MX" dirty="0"/>
          </a:p>
        </p:txBody>
      </p:sp>
      <p:cxnSp>
        <p:nvCxnSpPr>
          <p:cNvPr id="7" name="6 Conector recto"/>
          <p:cNvCxnSpPr/>
          <p:nvPr/>
        </p:nvCxnSpPr>
        <p:spPr>
          <a:xfrm>
            <a:off x="2987824" y="1196752"/>
            <a:ext cx="0" cy="5184576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484784"/>
            <a:ext cx="22322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1400" dirty="0" smtClean="0"/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71472" y="1500174"/>
            <a:ext cx="242889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200" dirty="0" smtClean="0"/>
          </a:p>
          <a:p>
            <a:endParaRPr lang="es-ES" sz="1200" dirty="0" smtClean="0"/>
          </a:p>
          <a:p>
            <a:r>
              <a:rPr lang="es-ES" sz="1400" dirty="0" smtClean="0"/>
              <a:t>Programa 3 Visitas a colonias.</a:t>
            </a:r>
          </a:p>
          <a:p>
            <a:endParaRPr lang="es-ES" sz="1400" dirty="0" smtClean="0"/>
          </a:p>
          <a:p>
            <a:r>
              <a:rPr lang="es-ES" sz="1400" dirty="0" smtClean="0"/>
              <a:t>El día 27 de Mayo.</a:t>
            </a:r>
          </a:p>
          <a:p>
            <a:r>
              <a:rPr lang="es-ES" sz="1400" dirty="0" smtClean="0"/>
              <a:t>Reunió en la colonia en la calle Caoba para ver las necesidades de seguridad .</a:t>
            </a:r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r>
              <a:rPr lang="es-ES" sz="1400" dirty="0" smtClean="0"/>
              <a:t>Día 17 de Junio.</a:t>
            </a:r>
          </a:p>
          <a:p>
            <a:r>
              <a:rPr lang="es-ES" sz="1400" dirty="0" smtClean="0"/>
              <a:t>Visita a la colonia el Sauz, para ver necesidades de los vecinos e instalación de carteles para no tirar basura.</a:t>
            </a:r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600" dirty="0" smtClean="0"/>
          </a:p>
          <a:p>
            <a:endParaRPr lang="es-ES" sz="1600" dirty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MX" sz="1200" dirty="0" smtClean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357298"/>
            <a:ext cx="514353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3857628"/>
            <a:ext cx="242889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3857628"/>
            <a:ext cx="257176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57158" y="1285860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/>
              <a:t> </a:t>
            </a:r>
            <a:r>
              <a:rPr lang="es-ES" dirty="0" smtClean="0"/>
              <a:t>                                                                                                                                                </a:t>
            </a:r>
          </a:p>
          <a:p>
            <a:r>
              <a:rPr lang="es-ES" dirty="0" smtClean="0"/>
              <a:t> </a:t>
            </a:r>
            <a:r>
              <a:rPr lang="es-ES" sz="1600" dirty="0" smtClean="0"/>
              <a:t>Programa 4 Brigadas de Mantenimiento y recuperación de espacios                 Mayo 2019</a:t>
            </a:r>
            <a:r>
              <a:rPr lang="es-ES" dirty="0" smtClean="0"/>
              <a:t>                                                        </a:t>
            </a:r>
            <a:endParaRPr lang="es-MX" dirty="0"/>
          </a:p>
        </p:txBody>
      </p:sp>
      <p:cxnSp>
        <p:nvCxnSpPr>
          <p:cNvPr id="7" name="6 Conector recto"/>
          <p:cNvCxnSpPr/>
          <p:nvPr/>
        </p:nvCxnSpPr>
        <p:spPr>
          <a:xfrm>
            <a:off x="2987824" y="1196752"/>
            <a:ext cx="0" cy="5184576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484784"/>
            <a:ext cx="22322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1400" dirty="0" smtClean="0"/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71472" y="1500174"/>
            <a:ext cx="2428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200" dirty="0" smtClean="0"/>
          </a:p>
          <a:p>
            <a:endParaRPr lang="es-MX" sz="1200" dirty="0" smtClean="0"/>
          </a:p>
        </p:txBody>
      </p:sp>
      <p:sp>
        <p:nvSpPr>
          <p:cNvPr id="25" name="24 CuadroTexto"/>
          <p:cNvSpPr txBox="1"/>
          <p:nvPr/>
        </p:nvSpPr>
        <p:spPr>
          <a:xfrm>
            <a:off x="571472" y="1357298"/>
            <a:ext cx="21431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 smtClean="0"/>
          </a:p>
          <a:p>
            <a:r>
              <a:rPr lang="es-MX" dirty="0" smtClean="0"/>
              <a:t>Día 03 de Mayo.</a:t>
            </a:r>
          </a:p>
          <a:p>
            <a:r>
              <a:rPr lang="es-ES" dirty="0" smtClean="0"/>
              <a:t>Riego del parque Lineal.</a:t>
            </a:r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r>
              <a:rPr lang="es-ES" dirty="0" smtClean="0"/>
              <a:t>Día 08 de Mayo.</a:t>
            </a:r>
          </a:p>
          <a:p>
            <a:r>
              <a:rPr lang="es-ES" dirty="0" smtClean="0"/>
              <a:t>Poda de arbolado en los alrededores de la Agencia Municipal Loma Bonita.</a:t>
            </a:r>
          </a:p>
          <a:p>
            <a:endParaRPr lang="es-MX" dirty="0" smtClean="0"/>
          </a:p>
          <a:p>
            <a:endParaRPr lang="es-MX" dirty="0" smtClean="0"/>
          </a:p>
          <a:p>
            <a:endParaRPr lang="es-MX" dirty="0"/>
          </a:p>
        </p:txBody>
      </p:sp>
      <p:pic>
        <p:nvPicPr>
          <p:cNvPr id="18" name="17 Imagen" descr="C:\Users\Amd E1\Downloads\IMG-20190503-WA0011 (3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7" y="1569720"/>
            <a:ext cx="2428893" cy="185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18 Imagen" descr="C:\Users\Amd E1\Downloads\IMG-20190503-WA001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1428736"/>
            <a:ext cx="2571769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3573016"/>
            <a:ext cx="507209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28596" y="1285860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/>
              <a:t> </a:t>
            </a:r>
            <a:r>
              <a:rPr lang="es-ES" dirty="0" smtClean="0"/>
              <a:t>                                                                                                                                                </a:t>
            </a:r>
          </a:p>
          <a:p>
            <a:r>
              <a:rPr lang="es-ES" dirty="0" smtClean="0"/>
              <a:t> Programa 4 Brigadas de Mantenimiento y </a:t>
            </a:r>
            <a:r>
              <a:rPr lang="es-ES" dirty="0" err="1" smtClean="0"/>
              <a:t>Recuperacion</a:t>
            </a:r>
            <a:r>
              <a:rPr lang="es-ES" dirty="0" smtClean="0"/>
              <a:t> de Espacios.      Mayo 2019</a:t>
            </a:r>
            <a:endParaRPr lang="es-MX" dirty="0"/>
          </a:p>
        </p:txBody>
      </p:sp>
      <p:cxnSp>
        <p:nvCxnSpPr>
          <p:cNvPr id="7" name="6 Conector recto"/>
          <p:cNvCxnSpPr/>
          <p:nvPr/>
        </p:nvCxnSpPr>
        <p:spPr>
          <a:xfrm>
            <a:off x="2987824" y="1196752"/>
            <a:ext cx="0" cy="5184576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484784"/>
            <a:ext cx="22322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1400" dirty="0" smtClean="0"/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71472" y="1500174"/>
            <a:ext cx="242889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600" dirty="0"/>
          </a:p>
          <a:p>
            <a:r>
              <a:rPr lang="es-ES" sz="1600" dirty="0" smtClean="0"/>
              <a:t>Día 13 y 14 de Mayo.</a:t>
            </a:r>
          </a:p>
          <a:p>
            <a:r>
              <a:rPr lang="es-ES" sz="1600" dirty="0" smtClean="0"/>
              <a:t>Apoyo a la delegación de López cotilla con mantenimiento al edificio Delegacional.</a:t>
            </a:r>
          </a:p>
          <a:p>
            <a:r>
              <a:rPr lang="es-ES" sz="1200" dirty="0" smtClean="0"/>
              <a:t>.</a:t>
            </a:r>
          </a:p>
          <a:p>
            <a:endParaRPr lang="es-ES" sz="1200" dirty="0" smtClean="0"/>
          </a:p>
          <a:p>
            <a:endParaRPr lang="es-MX" sz="12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1500174"/>
            <a:ext cx="5214974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28596" y="1285860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/>
              <a:t> </a:t>
            </a:r>
            <a:r>
              <a:rPr lang="es-ES" dirty="0" smtClean="0"/>
              <a:t>                                                                                                                                                </a:t>
            </a:r>
          </a:p>
          <a:p>
            <a:r>
              <a:rPr lang="es-ES" dirty="0" smtClean="0"/>
              <a:t> </a:t>
            </a:r>
            <a:r>
              <a:rPr lang="es-ES" sz="1600" dirty="0" smtClean="0"/>
              <a:t>Programa 4 Brigadas de mantenimiento y recuperación de espacios públicos.       mayo 2019</a:t>
            </a:r>
            <a:endParaRPr lang="es-MX" dirty="0"/>
          </a:p>
        </p:txBody>
      </p:sp>
      <p:cxnSp>
        <p:nvCxnSpPr>
          <p:cNvPr id="7" name="6 Conector recto"/>
          <p:cNvCxnSpPr/>
          <p:nvPr/>
        </p:nvCxnSpPr>
        <p:spPr>
          <a:xfrm>
            <a:off x="2987824" y="1196752"/>
            <a:ext cx="0" cy="5184576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484784"/>
            <a:ext cx="22322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1400" dirty="0" smtClean="0"/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71472" y="1500174"/>
            <a:ext cx="242889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200" dirty="0" smtClean="0"/>
          </a:p>
          <a:p>
            <a:endParaRPr lang="es-ES" sz="1200" dirty="0" smtClean="0"/>
          </a:p>
          <a:p>
            <a:r>
              <a:rPr lang="es-ES" sz="1200" dirty="0" smtClean="0"/>
              <a:t>Día 15 de Mayo.</a:t>
            </a:r>
          </a:p>
          <a:p>
            <a:r>
              <a:rPr lang="es-ES" sz="1200" dirty="0" smtClean="0"/>
              <a:t>Riego del Parque Lineal.</a:t>
            </a:r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 smtClean="0"/>
          </a:p>
          <a:p>
            <a:r>
              <a:rPr lang="es-ES" sz="1200" dirty="0" smtClean="0"/>
              <a:t>Día 22 de Mayo.</a:t>
            </a:r>
          </a:p>
          <a:p>
            <a:endParaRPr lang="es-ES" sz="1200" dirty="0" smtClean="0"/>
          </a:p>
          <a:p>
            <a:r>
              <a:rPr lang="es-ES" sz="1200" dirty="0" smtClean="0"/>
              <a:t>Limpieza de la Plaza Tabachines junto con el departamento de Aseo Publico.</a:t>
            </a:r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600" dirty="0" smtClean="0"/>
          </a:p>
          <a:p>
            <a:endParaRPr lang="es-ES" sz="1600" dirty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MX" sz="1200" dirty="0" smtClean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1500174"/>
            <a:ext cx="250033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428736"/>
            <a:ext cx="250033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3857628"/>
            <a:ext cx="2500330" cy="1857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3857628"/>
            <a:ext cx="2428892" cy="1928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28596" y="1285860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/>
              <a:t> </a:t>
            </a:r>
            <a:r>
              <a:rPr lang="es-ES" dirty="0" smtClean="0"/>
              <a:t>                                                                                                                                                </a:t>
            </a:r>
          </a:p>
          <a:p>
            <a:r>
              <a:rPr lang="es-ES" dirty="0" smtClean="0"/>
              <a:t> Programa 5 Apoyo a otras dependencias.                                  07 mayo 2019.</a:t>
            </a:r>
            <a:endParaRPr lang="es-MX" dirty="0"/>
          </a:p>
        </p:txBody>
      </p:sp>
      <p:cxnSp>
        <p:nvCxnSpPr>
          <p:cNvPr id="7" name="6 Conector recto"/>
          <p:cNvCxnSpPr/>
          <p:nvPr/>
        </p:nvCxnSpPr>
        <p:spPr>
          <a:xfrm>
            <a:off x="2987824" y="1196752"/>
            <a:ext cx="0" cy="5184576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484784"/>
            <a:ext cx="22322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1400" dirty="0" smtClean="0"/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71472" y="1500174"/>
            <a:ext cx="242889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200" dirty="0" smtClean="0"/>
          </a:p>
          <a:p>
            <a:endParaRPr lang="es-ES" sz="1200" dirty="0" smtClean="0"/>
          </a:p>
          <a:p>
            <a:endParaRPr lang="es-ES" sz="1400" dirty="0" smtClean="0"/>
          </a:p>
          <a:p>
            <a:r>
              <a:rPr lang="es-ES" sz="1400" dirty="0" smtClean="0"/>
              <a:t>El día  07 de Mayo.</a:t>
            </a:r>
          </a:p>
          <a:p>
            <a:r>
              <a:rPr lang="es-ES" sz="1400" dirty="0" smtClean="0"/>
              <a:t>Se apoyo a salud animal para campaña de vacunación.</a:t>
            </a:r>
            <a:endParaRPr lang="es-ES" sz="1200" dirty="0" smtClean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600" dirty="0" smtClean="0"/>
          </a:p>
          <a:p>
            <a:endParaRPr lang="es-ES" sz="1600" dirty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MX" sz="1200" dirty="0" smtClean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1571612"/>
            <a:ext cx="5072098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28596" y="1285860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/>
              <a:t> </a:t>
            </a:r>
            <a:r>
              <a:rPr lang="es-ES" dirty="0" smtClean="0"/>
              <a:t>                                                                                                                                                </a:t>
            </a:r>
          </a:p>
          <a:p>
            <a:r>
              <a:rPr lang="es-ES" dirty="0" smtClean="0"/>
              <a:t> </a:t>
            </a:r>
            <a:r>
              <a:rPr lang="es-ES" sz="1600" dirty="0" smtClean="0"/>
              <a:t>Programa 4 Brigadas de Mantenimiento y Recuperación de espacios</a:t>
            </a:r>
            <a:r>
              <a:rPr lang="es-ES" sz="1600" dirty="0"/>
              <a:t> </a:t>
            </a:r>
            <a:r>
              <a:rPr lang="es-ES" sz="1600" dirty="0" smtClean="0"/>
              <a:t>               Junio 2019 </a:t>
            </a:r>
            <a:r>
              <a:rPr lang="es-ES" dirty="0" smtClean="0"/>
              <a:t>                                                          </a:t>
            </a:r>
            <a:endParaRPr lang="es-MX" dirty="0"/>
          </a:p>
        </p:txBody>
      </p:sp>
      <p:cxnSp>
        <p:nvCxnSpPr>
          <p:cNvPr id="7" name="6 Conector recto"/>
          <p:cNvCxnSpPr/>
          <p:nvPr/>
        </p:nvCxnSpPr>
        <p:spPr>
          <a:xfrm>
            <a:off x="2987824" y="1196752"/>
            <a:ext cx="0" cy="5184576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484784"/>
            <a:ext cx="22322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1400" dirty="0" smtClean="0"/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71472" y="1500174"/>
            <a:ext cx="2428892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200" dirty="0" smtClean="0"/>
          </a:p>
          <a:p>
            <a:endParaRPr lang="es-ES" sz="1200" dirty="0" smtClean="0"/>
          </a:p>
          <a:p>
            <a:r>
              <a:rPr lang="es-ES" sz="1400" dirty="0" smtClean="0"/>
              <a:t>Día 29 de Mayo.</a:t>
            </a:r>
          </a:p>
          <a:p>
            <a:r>
              <a:rPr lang="es-ES" sz="1400" dirty="0" smtClean="0"/>
              <a:t>Riego y Limpieza del Parque Lineal.</a:t>
            </a:r>
          </a:p>
          <a:p>
            <a:endParaRPr lang="es-ES" sz="1400" dirty="0" smtClean="0"/>
          </a:p>
          <a:p>
            <a:endParaRPr lang="es-ES" sz="1400" dirty="0"/>
          </a:p>
          <a:p>
            <a:endParaRPr lang="es-ES" sz="1400" dirty="0" smtClean="0"/>
          </a:p>
          <a:p>
            <a:endParaRPr lang="es-ES" sz="1400" dirty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r>
              <a:rPr lang="es-ES" sz="1400" dirty="0" smtClean="0"/>
              <a:t>Día 03 de Junio.</a:t>
            </a:r>
          </a:p>
          <a:p>
            <a:r>
              <a:rPr lang="es-ES" sz="1400" dirty="0" smtClean="0"/>
              <a:t>Trabajo de campo limpiando los botes de basura del camellón de Av. Patria.</a:t>
            </a:r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600" dirty="0" smtClean="0"/>
          </a:p>
          <a:p>
            <a:endParaRPr lang="es-ES" sz="1600" dirty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MX" sz="1200" dirty="0" smtClean="0"/>
          </a:p>
        </p:txBody>
      </p:sp>
      <p:pic>
        <p:nvPicPr>
          <p:cNvPr id="22" name="21 Imagen" descr="C:\Users\Amd E1\Downloads\IMG-20190226-WA003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9" y="1500174"/>
            <a:ext cx="242889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22 Imagen" descr="C:\Users\Amd E1\Downloads\IMG-20190226-WA003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500174"/>
            <a:ext cx="2571767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3714752"/>
            <a:ext cx="5143536" cy="2522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28596" y="1285860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/>
              <a:t> </a:t>
            </a:r>
            <a:r>
              <a:rPr lang="es-ES" dirty="0" smtClean="0"/>
              <a:t>                                                                                                                                                </a:t>
            </a:r>
          </a:p>
          <a:p>
            <a:r>
              <a:rPr lang="es-ES" dirty="0" smtClean="0"/>
              <a:t> </a:t>
            </a:r>
            <a:r>
              <a:rPr lang="es-ES" sz="1600" dirty="0" smtClean="0"/>
              <a:t>Programa 4 Brigadas de Mantenimiento y Recuperación de espacios.             Junio 2019</a:t>
            </a:r>
          </a:p>
          <a:p>
            <a:r>
              <a:rPr lang="es-ES" sz="1600" dirty="0" smtClean="0"/>
              <a:t>   </a:t>
            </a:r>
            <a:r>
              <a:rPr lang="es-ES" dirty="0" smtClean="0"/>
              <a:t>                                                        </a:t>
            </a:r>
            <a:endParaRPr lang="es-MX" dirty="0"/>
          </a:p>
        </p:txBody>
      </p:sp>
      <p:cxnSp>
        <p:nvCxnSpPr>
          <p:cNvPr id="7" name="6 Conector recto"/>
          <p:cNvCxnSpPr/>
          <p:nvPr/>
        </p:nvCxnSpPr>
        <p:spPr>
          <a:xfrm>
            <a:off x="2987824" y="1196752"/>
            <a:ext cx="0" cy="5184576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484784"/>
            <a:ext cx="22322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1400" dirty="0" smtClean="0"/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71472" y="1500174"/>
            <a:ext cx="2428892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200" dirty="0" smtClean="0"/>
          </a:p>
          <a:p>
            <a:endParaRPr lang="es-ES" sz="1200" dirty="0" smtClean="0"/>
          </a:p>
          <a:p>
            <a:r>
              <a:rPr lang="es-ES" sz="1400" dirty="0" smtClean="0"/>
              <a:t>Día 04 de Junio.</a:t>
            </a:r>
          </a:p>
          <a:p>
            <a:r>
              <a:rPr lang="es-ES" sz="1400" dirty="0" smtClean="0"/>
              <a:t>Limpieza del Camellón de Av. Patria.</a:t>
            </a:r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/>
          </a:p>
          <a:p>
            <a:endParaRPr lang="es-ES" sz="1400" dirty="0" smtClean="0"/>
          </a:p>
          <a:p>
            <a:endParaRPr lang="es-ES" sz="1400" dirty="0"/>
          </a:p>
          <a:p>
            <a:endParaRPr lang="es-ES" sz="1400" dirty="0" smtClean="0"/>
          </a:p>
          <a:p>
            <a:endParaRPr lang="es-ES" sz="1400" dirty="0" smtClean="0"/>
          </a:p>
          <a:p>
            <a:r>
              <a:rPr lang="es-ES" sz="1400" dirty="0" smtClean="0"/>
              <a:t>Día 05 de Junio.</a:t>
            </a:r>
          </a:p>
          <a:p>
            <a:r>
              <a:rPr lang="es-ES" sz="1400" dirty="0" smtClean="0"/>
              <a:t>Poda de arbolado en el camellón de Av. Patria.</a:t>
            </a:r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600" dirty="0" smtClean="0"/>
          </a:p>
          <a:p>
            <a:endParaRPr lang="es-ES" sz="1600" dirty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MX" sz="1200" dirty="0" smtClean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3786190"/>
            <a:ext cx="514353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1500174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1571612"/>
            <a:ext cx="2428892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28596" y="1285860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/>
              <a:t> </a:t>
            </a:r>
            <a:r>
              <a:rPr lang="es-ES" dirty="0" smtClean="0"/>
              <a:t>                                                                                                                                                </a:t>
            </a:r>
          </a:p>
          <a:p>
            <a:r>
              <a:rPr lang="es-ES" dirty="0" smtClean="0"/>
              <a:t> </a:t>
            </a:r>
            <a:r>
              <a:rPr lang="es-ES" sz="1600" dirty="0" smtClean="0"/>
              <a:t>Programa 4 Brigadas de Mantenimiento y Recuperación de espacios.                       Junio 2079</a:t>
            </a:r>
          </a:p>
          <a:p>
            <a:r>
              <a:rPr lang="es-ES" dirty="0" smtClean="0"/>
              <a:t>                                                         </a:t>
            </a:r>
            <a:endParaRPr lang="es-MX" dirty="0"/>
          </a:p>
        </p:txBody>
      </p:sp>
      <p:cxnSp>
        <p:nvCxnSpPr>
          <p:cNvPr id="7" name="6 Conector recto"/>
          <p:cNvCxnSpPr/>
          <p:nvPr/>
        </p:nvCxnSpPr>
        <p:spPr>
          <a:xfrm>
            <a:off x="2987824" y="1196752"/>
            <a:ext cx="0" cy="5184576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484784"/>
            <a:ext cx="22322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1400" dirty="0" smtClean="0"/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71472" y="1500174"/>
            <a:ext cx="2428892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200" dirty="0" smtClean="0"/>
          </a:p>
          <a:p>
            <a:endParaRPr lang="es-ES" sz="1200" dirty="0" smtClean="0"/>
          </a:p>
          <a:p>
            <a:endParaRPr lang="es-ES" sz="1400" dirty="0" smtClean="0"/>
          </a:p>
          <a:p>
            <a:r>
              <a:rPr lang="es-ES" sz="1400" dirty="0" smtClean="0"/>
              <a:t>Día 06 de Junio.</a:t>
            </a:r>
          </a:p>
          <a:p>
            <a:r>
              <a:rPr lang="es-ES" sz="1400" dirty="0" smtClean="0"/>
              <a:t>Limpieza de los alrededores de la Agencia Municipal.</a:t>
            </a:r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/>
          </a:p>
          <a:p>
            <a:endParaRPr lang="es-ES" sz="1400" dirty="0" smtClean="0"/>
          </a:p>
          <a:p>
            <a:endParaRPr lang="es-ES" sz="1400" dirty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r>
              <a:rPr lang="es-ES" sz="1400" dirty="0" smtClean="0"/>
              <a:t>Día 11 de Junio.</a:t>
            </a:r>
          </a:p>
          <a:p>
            <a:r>
              <a:rPr lang="es-ES" sz="1400" dirty="0" smtClean="0"/>
              <a:t>Poda de arbolado en la Plaza Tabachines</a:t>
            </a:r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600" dirty="0" smtClean="0"/>
          </a:p>
          <a:p>
            <a:endParaRPr lang="es-ES" sz="1600" dirty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MX" sz="1200" dirty="0" smtClean="0"/>
          </a:p>
        </p:txBody>
      </p:sp>
      <p:pic>
        <p:nvPicPr>
          <p:cNvPr id="22" name="21 Imagen" descr="C:\Users\Amd E1\Downloads\IMG_20190315_093118_HD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533525"/>
            <a:ext cx="5286411" cy="182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3857628"/>
            <a:ext cx="264320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3786190"/>
            <a:ext cx="250033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28596" y="1285860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/>
              <a:t> </a:t>
            </a:r>
            <a:r>
              <a:rPr lang="es-ES" dirty="0" smtClean="0"/>
              <a:t>                                                                                                                                                </a:t>
            </a:r>
          </a:p>
          <a:p>
            <a:r>
              <a:rPr lang="es-ES" dirty="0" smtClean="0"/>
              <a:t> Programa 4 Brigadas de Mantenimiento y Recuperación de espacios.                                                           </a:t>
            </a:r>
            <a:endParaRPr lang="es-MX" dirty="0"/>
          </a:p>
        </p:txBody>
      </p:sp>
      <p:cxnSp>
        <p:nvCxnSpPr>
          <p:cNvPr id="7" name="6 Conector recto"/>
          <p:cNvCxnSpPr/>
          <p:nvPr/>
        </p:nvCxnSpPr>
        <p:spPr>
          <a:xfrm>
            <a:off x="2987824" y="1196752"/>
            <a:ext cx="0" cy="5184576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484784"/>
            <a:ext cx="22322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1400" dirty="0" smtClean="0"/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71472" y="1500174"/>
            <a:ext cx="2428892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200" dirty="0" smtClean="0"/>
          </a:p>
          <a:p>
            <a:endParaRPr lang="es-ES" sz="1200" dirty="0" smtClean="0"/>
          </a:p>
          <a:p>
            <a:r>
              <a:rPr lang="es-ES" sz="1400" dirty="0" smtClean="0"/>
              <a:t>Programa 4 Brigadas de Mantenimiento y Recuperación e espacios.</a:t>
            </a:r>
          </a:p>
          <a:p>
            <a:r>
              <a:rPr lang="es-ES" sz="1400" dirty="0" smtClean="0"/>
              <a:t>Día 13 de Junio.</a:t>
            </a:r>
          </a:p>
          <a:p>
            <a:r>
              <a:rPr lang="es-ES" sz="1400" dirty="0" smtClean="0"/>
              <a:t>Poda de arbolado en el Parque Lineal.</a:t>
            </a:r>
          </a:p>
          <a:p>
            <a:r>
              <a:rPr lang="es-ES" sz="1400" dirty="0" smtClean="0"/>
              <a:t>.</a:t>
            </a:r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r>
              <a:rPr lang="es-ES" sz="1400" dirty="0" smtClean="0"/>
              <a:t>Día 14 y 15  de Junio.</a:t>
            </a:r>
          </a:p>
          <a:p>
            <a:r>
              <a:rPr lang="es-ES" sz="1400" dirty="0" smtClean="0"/>
              <a:t>Poda de arbolado en el Camellón de Av. Patria.</a:t>
            </a:r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600" dirty="0" smtClean="0"/>
          </a:p>
          <a:p>
            <a:endParaRPr lang="es-ES" sz="1600" dirty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MX" sz="1200" dirty="0" smtClean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500174"/>
            <a:ext cx="514353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3857628"/>
            <a:ext cx="242889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3786190"/>
            <a:ext cx="2357454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28596" y="1285860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/>
              <a:t> </a:t>
            </a:r>
            <a:r>
              <a:rPr lang="es-ES" dirty="0" smtClean="0"/>
              <a:t>                                                                                                                                                </a:t>
            </a:r>
          </a:p>
          <a:p>
            <a:r>
              <a:rPr lang="es-ES" dirty="0" smtClean="0"/>
              <a:t> </a:t>
            </a:r>
            <a:r>
              <a:rPr lang="es-ES" sz="1600" dirty="0" smtClean="0"/>
              <a:t>Programa 4 Brigadas de Mantenimiento y Recuperación de espacios                  Junio 2019</a:t>
            </a:r>
          </a:p>
          <a:p>
            <a:r>
              <a:rPr lang="es-ES" dirty="0" smtClean="0"/>
              <a:t>                                                           </a:t>
            </a:r>
            <a:endParaRPr lang="es-MX" dirty="0"/>
          </a:p>
        </p:txBody>
      </p:sp>
      <p:cxnSp>
        <p:nvCxnSpPr>
          <p:cNvPr id="7" name="6 Conector recto"/>
          <p:cNvCxnSpPr/>
          <p:nvPr/>
        </p:nvCxnSpPr>
        <p:spPr>
          <a:xfrm>
            <a:off x="2987824" y="1196752"/>
            <a:ext cx="0" cy="5184576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484784"/>
            <a:ext cx="22322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1400" dirty="0" smtClean="0"/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71472" y="1500174"/>
            <a:ext cx="2428892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200" dirty="0" smtClean="0"/>
          </a:p>
          <a:p>
            <a:endParaRPr lang="es-ES" sz="1200" dirty="0" smtClean="0"/>
          </a:p>
          <a:p>
            <a:r>
              <a:rPr lang="es-ES" sz="1400" dirty="0" smtClean="0"/>
              <a:t>Día 17 de Junio.</a:t>
            </a:r>
          </a:p>
          <a:p>
            <a:r>
              <a:rPr lang="es-ES" sz="1400" dirty="0" smtClean="0"/>
              <a:t>Operativo de limpieza en la Plaza Tabachines junto con personal de Aseo Publico.</a:t>
            </a:r>
          </a:p>
          <a:p>
            <a:r>
              <a:rPr lang="es-ES" sz="1400" dirty="0" smtClean="0"/>
              <a:t>.</a:t>
            </a:r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r>
              <a:rPr lang="es-ES" sz="1400" dirty="0" smtClean="0"/>
              <a:t>Día 24 de Junio.</a:t>
            </a:r>
          </a:p>
          <a:p>
            <a:r>
              <a:rPr lang="es-ES" sz="1400" dirty="0" smtClean="0"/>
              <a:t>Limpieza en los alrededores de la Agencia Municipal.</a:t>
            </a:r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600" dirty="0" smtClean="0"/>
          </a:p>
          <a:p>
            <a:endParaRPr lang="es-ES" sz="1600" dirty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MX" sz="1200" dirty="0" smtClean="0"/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571612"/>
            <a:ext cx="2571768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1571612"/>
            <a:ext cx="2571752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3786190"/>
            <a:ext cx="250033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3857628"/>
            <a:ext cx="2571768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28596" y="1285860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/>
              <a:t> </a:t>
            </a:r>
            <a:r>
              <a:rPr lang="es-ES" dirty="0" smtClean="0"/>
              <a:t>  Programa 1 Festividades Tradicionales                                                     Abril 05 2019</a:t>
            </a:r>
            <a:endParaRPr lang="es-MX" dirty="0"/>
          </a:p>
        </p:txBody>
      </p:sp>
      <p:cxnSp>
        <p:nvCxnSpPr>
          <p:cNvPr id="7" name="6 Conector recto"/>
          <p:cNvCxnSpPr/>
          <p:nvPr/>
        </p:nvCxnSpPr>
        <p:spPr>
          <a:xfrm>
            <a:off x="2987824" y="1196752"/>
            <a:ext cx="0" cy="5184576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484784"/>
            <a:ext cx="22322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1400" dirty="0" smtClean="0"/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71472" y="1500174"/>
            <a:ext cx="2428892" cy="8125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600" dirty="0" smtClean="0"/>
          </a:p>
          <a:p>
            <a:r>
              <a:rPr lang="es-ES" sz="1600" dirty="0" smtClean="0"/>
              <a:t>Se realizo el evento en la Agencia Municipal Loma Bonita iniciando a las  6:00 de la tarde y concluyendo a las 8:30 de la noche en el cual  asistieron 450 personas entre niños y adultos se realizo un espectáculo de payasos, se rifo  un mueble puf, se repartieron 360 pelotas, Te helado 150, rebanadas de pastel 350, paletas de hielo 500 , litros de agua 60, y 360 bolos.</a:t>
            </a:r>
          </a:p>
          <a:p>
            <a:endParaRPr lang="es-ES" sz="1400" dirty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/>
          </a:p>
          <a:p>
            <a:endParaRPr lang="es-MX" sz="1200" dirty="0"/>
          </a:p>
        </p:txBody>
      </p:sp>
      <p:pic>
        <p:nvPicPr>
          <p:cNvPr id="21" name="20 Imagen" descr="C:\Users\Amd E1\Downloads\IMG-20190406-WA0076 (4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1538287"/>
            <a:ext cx="250033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21 Imagen" descr="C:\Users\Amd E1\Downloads\IMG-20190406-WA007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571612"/>
            <a:ext cx="2500329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22 Imagen" descr="C:\Users\Amd E1\Downloads\IMG_20190405_193956 (1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3857628"/>
            <a:ext cx="242889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23 Imagen" descr="C:\Users\Amd E1\Downloads\IMG_20190405_110009 (1)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9" y="3857628"/>
            <a:ext cx="2571768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28596" y="1285860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1 Festividades Tradicionales                                             Abril 16 2019.</a:t>
            </a:r>
            <a:endParaRPr lang="es-MX" dirty="0"/>
          </a:p>
        </p:txBody>
      </p:sp>
      <p:cxnSp>
        <p:nvCxnSpPr>
          <p:cNvPr id="7" name="6 Conector recto"/>
          <p:cNvCxnSpPr/>
          <p:nvPr/>
        </p:nvCxnSpPr>
        <p:spPr>
          <a:xfrm>
            <a:off x="2987824" y="1196752"/>
            <a:ext cx="0" cy="5184576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484784"/>
            <a:ext cx="22322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1400" dirty="0" smtClean="0"/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71472" y="1500174"/>
            <a:ext cx="242889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200" dirty="0" smtClean="0"/>
          </a:p>
          <a:p>
            <a:endParaRPr lang="es-ES" sz="1200" dirty="0" smtClean="0"/>
          </a:p>
          <a:p>
            <a:r>
              <a:rPr lang="es-ES" dirty="0" smtClean="0"/>
              <a:t>Evento de Día del Niño .</a:t>
            </a:r>
          </a:p>
          <a:p>
            <a:endParaRPr lang="es-ES" dirty="0" smtClean="0"/>
          </a:p>
          <a:p>
            <a:r>
              <a:rPr lang="es-ES" dirty="0" smtClean="0"/>
              <a:t>Se celebro el día del niño entregando bolos y pelotas para 50 personas en la colonia el Mante.</a:t>
            </a:r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400" dirty="0"/>
          </a:p>
          <a:p>
            <a:endParaRPr lang="es-MX" sz="1200" dirty="0"/>
          </a:p>
        </p:txBody>
      </p:sp>
      <p:pic>
        <p:nvPicPr>
          <p:cNvPr id="18" name="17 Imagen" descr="C:\Users\Amd E1\Downloads\IMG-20190502-WA0015 (2)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1500175"/>
            <a:ext cx="5000659" cy="19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18 Imagen" descr="C:\Users\Amd E1\Downloads\IMG-20190502-WA0013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3857628"/>
            <a:ext cx="5000659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28596" y="1285860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/>
              <a:t> </a:t>
            </a:r>
            <a:r>
              <a:rPr lang="es-ES" dirty="0" smtClean="0"/>
              <a:t>  </a:t>
            </a:r>
            <a:r>
              <a:rPr lang="es-ES" sz="1600" dirty="0" smtClean="0"/>
              <a:t>4. Brigadas de Mantenimiento y recuperación de espacios Públicos             Abril/09/2019  </a:t>
            </a:r>
            <a:r>
              <a:rPr lang="es-ES" dirty="0" smtClean="0"/>
              <a:t>                                                      </a:t>
            </a:r>
            <a:endParaRPr lang="es-MX" dirty="0"/>
          </a:p>
        </p:txBody>
      </p:sp>
      <p:cxnSp>
        <p:nvCxnSpPr>
          <p:cNvPr id="7" name="6 Conector recto"/>
          <p:cNvCxnSpPr/>
          <p:nvPr/>
        </p:nvCxnSpPr>
        <p:spPr>
          <a:xfrm>
            <a:off x="2987824" y="1196752"/>
            <a:ext cx="0" cy="5184576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484784"/>
            <a:ext cx="22322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1400" dirty="0" smtClean="0"/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71472" y="1500174"/>
            <a:ext cx="242889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200" dirty="0" smtClean="0"/>
          </a:p>
          <a:p>
            <a:endParaRPr lang="es-MX" dirty="0" smtClean="0"/>
          </a:p>
          <a:p>
            <a:r>
              <a:rPr lang="es-MX" dirty="0" smtClean="0"/>
              <a:t>Día 09 de Abril.</a:t>
            </a:r>
          </a:p>
          <a:p>
            <a:r>
              <a:rPr lang="es-ES" dirty="0" smtClean="0"/>
              <a:t>Se realizo el riego del Parque lineal en la colonia Loma Bonita.</a:t>
            </a:r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ES" sz="1400" dirty="0" smtClean="0"/>
          </a:p>
        </p:txBody>
      </p:sp>
      <p:pic>
        <p:nvPicPr>
          <p:cNvPr id="18" name="17 Imagen" descr="C:\Users\Amd E1\Downloads\IMG-20190226-WA0039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9" y="1571613"/>
            <a:ext cx="2437441" cy="2145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20 Imagen" descr="C:\Users\Amd E1\Downloads\IMG-20190226-WA0037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6096" y="3786190"/>
            <a:ext cx="2779242" cy="2379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28596" y="1316258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s-ES" sz="1600" dirty="0" smtClean="0"/>
          </a:p>
          <a:p>
            <a:endParaRPr lang="es-ES" sz="1600" dirty="0" smtClean="0"/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sz="1600" dirty="0" smtClean="0"/>
              <a:t>Programa. 4 Brigadas de Mantenimiento y Recuperación de espacios.  17 Abril 2019</a:t>
            </a:r>
            <a:endParaRPr lang="es-MX" sz="1600" dirty="0"/>
          </a:p>
        </p:txBody>
      </p:sp>
      <p:cxnSp>
        <p:nvCxnSpPr>
          <p:cNvPr id="7" name="6 Conector recto"/>
          <p:cNvCxnSpPr/>
          <p:nvPr/>
        </p:nvCxnSpPr>
        <p:spPr>
          <a:xfrm>
            <a:off x="2987824" y="1196752"/>
            <a:ext cx="0" cy="5184576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484784"/>
            <a:ext cx="22322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1400" dirty="0" smtClean="0"/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00034" y="1500174"/>
            <a:ext cx="2500330" cy="766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endParaRPr lang="es-ES" dirty="0" smtClean="0"/>
          </a:p>
          <a:p>
            <a:r>
              <a:rPr lang="es-ES" dirty="0" smtClean="0"/>
              <a:t>Día 17 de Abril 2019.</a:t>
            </a:r>
          </a:p>
          <a:p>
            <a:endParaRPr lang="es-ES" dirty="0" smtClean="0"/>
          </a:p>
          <a:p>
            <a:r>
              <a:rPr lang="es-ES" dirty="0" smtClean="0"/>
              <a:t>Se realizo limpieza y riego del Parque Lineal en la colonia Loma Bonita.</a:t>
            </a:r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/>
          </a:p>
          <a:p>
            <a:endParaRPr lang="es-MX" sz="1200" dirty="0"/>
          </a:p>
        </p:txBody>
      </p:sp>
      <p:pic>
        <p:nvPicPr>
          <p:cNvPr id="24" name="23 Imagen" descr="C:\Users\Amd E1\Downloads\IMG-20190502-WA0025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1500174"/>
            <a:ext cx="507209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24 Imagen" descr="C:\Users\Amd E1\Downloads\IMG-20190502-WA0027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3857628"/>
            <a:ext cx="500066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28596" y="1285860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s-ES" dirty="0" smtClean="0"/>
          </a:p>
        </p:txBody>
      </p:sp>
      <p:sp>
        <p:nvSpPr>
          <p:cNvPr id="5" name="4 Rectángulo"/>
          <p:cNvSpPr/>
          <p:nvPr/>
        </p:nvSpPr>
        <p:spPr>
          <a:xfrm>
            <a:off x="285720" y="642918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/>
              <a:t> </a:t>
            </a:r>
            <a:r>
              <a:rPr lang="es-ES" dirty="0" smtClean="0"/>
              <a:t>  Programa 1 Festividades Tradicionales.                                             23 Mayo 2019    </a:t>
            </a:r>
            <a:endParaRPr lang="es-MX" dirty="0"/>
          </a:p>
        </p:txBody>
      </p:sp>
      <p:cxnSp>
        <p:nvCxnSpPr>
          <p:cNvPr id="7" name="6 Conector recto"/>
          <p:cNvCxnSpPr/>
          <p:nvPr/>
        </p:nvCxnSpPr>
        <p:spPr>
          <a:xfrm>
            <a:off x="2987824" y="1196752"/>
            <a:ext cx="0" cy="5184576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484784"/>
            <a:ext cx="22322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1400" dirty="0" smtClean="0"/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71472" y="1500174"/>
            <a:ext cx="242889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200" dirty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600" dirty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/>
          </a:p>
          <a:p>
            <a:endParaRPr lang="es-MX" sz="120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1571612"/>
            <a:ext cx="5072098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3857628"/>
            <a:ext cx="2500330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3786190"/>
            <a:ext cx="2428892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21 CuadroTexto"/>
          <p:cNvSpPr txBox="1"/>
          <p:nvPr/>
        </p:nvSpPr>
        <p:spPr>
          <a:xfrm>
            <a:off x="785786" y="1285860"/>
            <a:ext cx="207170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400" dirty="0" smtClean="0"/>
          </a:p>
          <a:p>
            <a:r>
              <a:rPr lang="es-ES" sz="1400" dirty="0" smtClean="0"/>
              <a:t>Se llevo a cabo, el festival del día de la Madre en la Agencia loma Bonita, teniendo de invitada a la Regidora </a:t>
            </a:r>
            <a:r>
              <a:rPr lang="es-ES" sz="1400" dirty="0" err="1" smtClean="0"/>
              <a:t>Betzabet</a:t>
            </a:r>
            <a:r>
              <a:rPr lang="es-ES" sz="1400" dirty="0" smtClean="0"/>
              <a:t>  quien dono  un horno de Microondas para rifar, así mismo se rifaron 50 regalos entre ellos artículos de belleza, cocina etc.</a:t>
            </a:r>
          </a:p>
          <a:p>
            <a:r>
              <a:rPr lang="es-ES" sz="1400" dirty="0" smtClean="0"/>
              <a:t>Amenizando dos cantantes rancheros , el refrigerio se dio tacos de carnitas se  obsequio </a:t>
            </a:r>
            <a:r>
              <a:rPr lang="es-ES" sz="1400" dirty="0" err="1" smtClean="0"/>
              <a:t>sampoos</a:t>
            </a:r>
            <a:r>
              <a:rPr lang="es-ES" sz="1400" dirty="0" smtClean="0"/>
              <a:t>, de postre </a:t>
            </a:r>
            <a:r>
              <a:rPr lang="es-ES" sz="1400" dirty="0" err="1" smtClean="0"/>
              <a:t>sandwich</a:t>
            </a:r>
            <a:r>
              <a:rPr lang="es-ES" sz="1400" dirty="0" smtClean="0"/>
              <a:t> helado , a este evento asistieron alrededor de 200 personas.</a:t>
            </a:r>
            <a:endParaRPr lang="es-MX" sz="1400" dirty="0"/>
          </a:p>
        </p:txBody>
      </p:sp>
    </p:spTree>
    <p:extLst>
      <p:ext uri="{BB962C8B-B14F-4D97-AF65-F5344CB8AC3E}">
        <p14:creationId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28596" y="1285860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/>
              <a:t> </a:t>
            </a:r>
            <a:r>
              <a:rPr lang="es-ES" dirty="0" smtClean="0"/>
              <a:t>                                                                                                                                                </a:t>
            </a:r>
          </a:p>
          <a:p>
            <a:r>
              <a:rPr lang="es-ES" dirty="0" smtClean="0"/>
              <a:t> Programa 3. Visitas a colonias                                                            20 Mayo 2019</a:t>
            </a:r>
            <a:endParaRPr lang="es-MX" dirty="0"/>
          </a:p>
        </p:txBody>
      </p:sp>
      <p:cxnSp>
        <p:nvCxnSpPr>
          <p:cNvPr id="7" name="6 Conector recto"/>
          <p:cNvCxnSpPr/>
          <p:nvPr/>
        </p:nvCxnSpPr>
        <p:spPr>
          <a:xfrm>
            <a:off x="2987824" y="1196752"/>
            <a:ext cx="0" cy="5184576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484784"/>
            <a:ext cx="22322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1400" dirty="0" smtClean="0"/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71472" y="1500174"/>
            <a:ext cx="242889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000" dirty="0" smtClean="0"/>
          </a:p>
          <a:p>
            <a:r>
              <a:rPr lang="es-ES" sz="2000" dirty="0" smtClean="0"/>
              <a:t>Día 20 de mayo se visito la colonia Loma Bonita para verificar la reparación de baches.</a:t>
            </a:r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MX" sz="1200" dirty="0" smtClean="0"/>
          </a:p>
        </p:txBody>
      </p:sp>
      <p:pic>
        <p:nvPicPr>
          <p:cNvPr id="19" name="18 Imagen" descr="C:\Users\Amd E1\Desktop\dele\55c45d96-62ac-48f4-a32f-84f8def6b3d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428736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23 Imagen" descr="C:\Users\Amd E1\Desktop\dele\da7135c7-3e02-4148-b663-b0bbd644150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500174"/>
            <a:ext cx="250033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24 Imagen" descr="C:\Users\Amd E1\Desktop\dele\60d5b796-e73f-429d-ae75-ea5d13a7cd4a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240" y="3857628"/>
            <a:ext cx="5072098" cy="1849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28596" y="1285860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/>
              <a:t> </a:t>
            </a:r>
            <a:r>
              <a:rPr lang="es-ES" dirty="0" smtClean="0"/>
              <a:t> Programa 3 Visitas a Colonias                                                                    24 Mayo 2019.</a:t>
            </a:r>
            <a:endParaRPr lang="es-MX" dirty="0"/>
          </a:p>
        </p:txBody>
      </p:sp>
      <p:cxnSp>
        <p:nvCxnSpPr>
          <p:cNvPr id="7" name="6 Conector recto"/>
          <p:cNvCxnSpPr/>
          <p:nvPr/>
        </p:nvCxnSpPr>
        <p:spPr>
          <a:xfrm>
            <a:off x="2987824" y="1196752"/>
            <a:ext cx="0" cy="5184576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484784"/>
            <a:ext cx="22322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1400" dirty="0" smtClean="0"/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71472" y="1500174"/>
            <a:ext cx="24288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 </a:t>
            </a:r>
            <a:endParaRPr lang="es-ES" sz="1600" dirty="0" smtClean="0"/>
          </a:p>
          <a:p>
            <a:r>
              <a:rPr lang="es-ES" sz="1600" dirty="0" smtClean="0"/>
              <a:t>Día 24 de Mayo.</a:t>
            </a:r>
          </a:p>
          <a:p>
            <a:r>
              <a:rPr lang="es-ES" sz="1600" dirty="0" smtClean="0"/>
              <a:t> Visitas a las colonias Lomas de la Victoria,  El Sauz y Loma Bonita para recuperación de espacios.</a:t>
            </a:r>
          </a:p>
          <a:p>
            <a:endParaRPr lang="es-ES" sz="16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MX" sz="1200" dirty="0" smtClean="0"/>
          </a:p>
        </p:txBody>
      </p:sp>
      <p:pic>
        <p:nvPicPr>
          <p:cNvPr id="18" name="17 Imagen" descr="C:\Users\Amd E1\AppData\Local\Microsoft\Windows\INetCache\Content.Word\IMG-20190524-WA0006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500174"/>
            <a:ext cx="514353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18 Imagen" descr="C:\Users\Amd E1\AppData\Local\Microsoft\Windows\INetCache\Content.Word\IMG-20190524-WA0014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3857628"/>
            <a:ext cx="5000660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28596" y="1285860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/>
              <a:t> </a:t>
            </a:r>
            <a:r>
              <a:rPr lang="es-ES" dirty="0" smtClean="0"/>
              <a:t>                                                                                                                                                </a:t>
            </a:r>
          </a:p>
          <a:p>
            <a:r>
              <a:rPr lang="es-ES" dirty="0" smtClean="0"/>
              <a:t> Programa 3 Visitas a Colonias.                                                                       Mayo 28 2019</a:t>
            </a:r>
            <a:endParaRPr lang="es-MX" dirty="0"/>
          </a:p>
        </p:txBody>
      </p:sp>
      <p:cxnSp>
        <p:nvCxnSpPr>
          <p:cNvPr id="7" name="6 Conector recto"/>
          <p:cNvCxnSpPr/>
          <p:nvPr/>
        </p:nvCxnSpPr>
        <p:spPr>
          <a:xfrm>
            <a:off x="2987824" y="1196752"/>
            <a:ext cx="0" cy="5184576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203848" y="3861048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3203848" y="1556792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777345" y="3830356"/>
            <a:ext cx="2448272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484784"/>
            <a:ext cx="22322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1400" dirty="0" smtClean="0"/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71472" y="1500174"/>
            <a:ext cx="242889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600" dirty="0" smtClean="0"/>
          </a:p>
          <a:p>
            <a:endParaRPr lang="es-ES" sz="1600" dirty="0" smtClean="0"/>
          </a:p>
          <a:p>
            <a:r>
              <a:rPr lang="es-ES" sz="1600" dirty="0" smtClean="0"/>
              <a:t>Día 28 de Mayo.</a:t>
            </a:r>
          </a:p>
          <a:p>
            <a:endParaRPr lang="es-ES" sz="1600" dirty="0" smtClean="0"/>
          </a:p>
          <a:p>
            <a:r>
              <a:rPr lang="es-ES" sz="1600" dirty="0" smtClean="0"/>
              <a:t>Se realizo verificación  de bacheo en la Colonia Loma Bonita.</a:t>
            </a:r>
          </a:p>
          <a:p>
            <a:endParaRPr lang="es-ES" sz="1600" dirty="0" smtClean="0"/>
          </a:p>
          <a:p>
            <a:endParaRPr lang="es-ES" sz="1600" dirty="0"/>
          </a:p>
          <a:p>
            <a:endParaRPr lang="es-ES" sz="16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ES" sz="1200" dirty="0" smtClean="0"/>
          </a:p>
          <a:p>
            <a:endParaRPr lang="es-MX" sz="1200" dirty="0" smtClean="0"/>
          </a:p>
        </p:txBody>
      </p:sp>
      <p:pic>
        <p:nvPicPr>
          <p:cNvPr id="22" name="21 Imagen" descr="C:\Users\Amd E1\Desktop\dele\ab05ae2c-5b79-467f-89e8-7db009144e1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500174"/>
            <a:ext cx="514353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22 Imagen" descr="C:\Users\Amd E1\Desktop\dele\c5db4b3f-8bf2-4df9-804e-8315ee649e4a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3714752"/>
            <a:ext cx="500066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</TotalTime>
  <Words>924</Words>
  <Application>Microsoft Office PowerPoint</Application>
  <PresentationFormat>Presentación en pantalla (4:3)</PresentationFormat>
  <Paragraphs>522</Paragraphs>
  <Slides>19</Slides>
  <Notes>18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0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Amd E1</dc:creator>
  <cp:lastModifiedBy>San_Sebastianito</cp:lastModifiedBy>
  <cp:revision>71</cp:revision>
  <dcterms:created xsi:type="dcterms:W3CDTF">2019-05-16T14:04:28Z</dcterms:created>
  <dcterms:modified xsi:type="dcterms:W3CDTF">2019-06-28T15:22:52Z</dcterms:modified>
</cp:coreProperties>
</file>