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307" r:id="rId3"/>
    <p:sldId id="301" r:id="rId4"/>
    <p:sldId id="304" r:id="rId5"/>
    <p:sldId id="309" r:id="rId6"/>
    <p:sldId id="306" r:id="rId7"/>
    <p:sldId id="308" r:id="rId8"/>
    <p:sldId id="310" r:id="rId9"/>
    <p:sldId id="305" r:id="rId10"/>
    <p:sldId id="311" r:id="rId11"/>
    <p:sldId id="312" r:id="rId12"/>
    <p:sldId id="314" r:id="rId13"/>
    <p:sldId id="313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07" autoAdjust="0"/>
  </p:normalViewPr>
  <p:slideViewPr>
    <p:cSldViewPr>
      <p:cViewPr varScale="1">
        <p:scale>
          <a:sx n="61" d="100"/>
          <a:sy n="61" d="100"/>
        </p:scale>
        <p:origin x="-72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7860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727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85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958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140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3907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973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092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706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501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74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95310-6389-4535-A93E-A33B21E27A60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867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143108" y="571480"/>
            <a:ext cx="61436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 smtClean="0">
                <a:latin typeface="Calisto MT"/>
                <a:ea typeface="Calibri"/>
                <a:cs typeface="Times New Roman"/>
              </a:rPr>
              <a:t>AYUNTAMIENTO DE SAN PEDRO TLAQUEPAQUE</a:t>
            </a:r>
            <a:endParaRPr lang="es-MX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dirty="0" smtClean="0">
                <a:latin typeface="Arial Narrow"/>
                <a:ea typeface="Calibri"/>
                <a:cs typeface="Times New Roman"/>
              </a:rPr>
              <a:t>GOBIERNO 2018 - 2021</a:t>
            </a:r>
            <a:endParaRPr lang="es-MX" sz="1100" dirty="0">
              <a:ea typeface="Calibri"/>
              <a:cs typeface="Times New Roman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428860" y="1500174"/>
            <a:ext cx="5572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Secretaria General del Ayuntamiento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Dirección de Delegaciones y Agencias Municipales                                                                                   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1941240" y="3574018"/>
            <a:ext cx="585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INFORME</a:t>
            </a:r>
          </a:p>
          <a:p>
            <a:pPr algn="ctr"/>
            <a:r>
              <a:rPr lang="es-MX" sz="2400" dirty="0" smtClean="0"/>
              <a:t>FEBRERO 2020</a:t>
            </a:r>
            <a:endParaRPr lang="es-MX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571604" y="2928934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    AGENCIA MUNICIPAL LA LADRILLERA</a:t>
            </a:r>
            <a:endParaRPr lang="es-MX" sz="2800" b="1" dirty="0"/>
          </a:p>
        </p:txBody>
      </p:sp>
      <p:pic>
        <p:nvPicPr>
          <p:cNvPr id="7" name="6 Imagen" descr="logotipo ayuntamiento actual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45" y="260648"/>
            <a:ext cx="1483995" cy="148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0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6285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Programa/ 5 Apoyo a Dependencias                                                                     febrero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61691" y="1469233"/>
            <a:ext cx="23042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El día 19 de febrero acudimos a la entrega de obra de la calle Morelos en la colonia de las Pintas de Abajo, donde asistió la presidente Municipal María Elena Limón García, </a:t>
            </a:r>
            <a:endParaRPr lang="es-MX" sz="1400" dirty="0"/>
          </a:p>
        </p:txBody>
      </p:sp>
      <p:pic>
        <p:nvPicPr>
          <p:cNvPr id="9218" name="Picture 2" descr="C:\Users\La Ladrillera\Desktop\FOTOS\Febrero 2020\602c8e77-6791-4a80-b15b-25c7834ba0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515" y="4149079"/>
            <a:ext cx="2564836" cy="192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La Ladrillera\Desktop\FOTOS\Febrero 2020\c973ded6-a61b-494c-a857-d8c51e0a3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350" y="4149078"/>
            <a:ext cx="2564836" cy="192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La Ladrillera\Desktop\FOTOS\Febrero 2020\c5dd2999-e884-478e-ba29-d278868505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700" y="1687117"/>
            <a:ext cx="2720486" cy="192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La Ladrillera\Desktop\FOTOS\Febrero 2020\ce376ee1-ebd9-4392-9d1a-370a9a4fd4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36" y="1704982"/>
            <a:ext cx="2517195" cy="188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15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6285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Programa/ 5 Apoyo a Dependencias                                                                     febrero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61691" y="1469233"/>
            <a:ext cx="2304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El día 19 de febrero acudimos con la presidente Municipal María Elena Limón García,  a la revisión de  avances de obra en la Presa.</a:t>
            </a:r>
            <a:endParaRPr lang="es-MX" sz="1400" dirty="0"/>
          </a:p>
        </p:txBody>
      </p:sp>
      <p:pic>
        <p:nvPicPr>
          <p:cNvPr id="10242" name="Picture 2" descr="C:\Users\La Ladrillera\Desktop\FOTOS\Febrero 2020\4d8d32ee-8380-4496-9ddd-c3f22c1b3ab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89040"/>
            <a:ext cx="479999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8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6285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Programa/ 5 Apoyo a Dependencias                                                                     febrero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61691" y="1469233"/>
            <a:ext cx="23042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El día 20 de febrero acudieron de la Dirección de Parques y Jardines a podar un árbol de la Escuela  Mariano Azuela ya que hicieron su reporte mediante la Agencia Municipal .</a:t>
            </a:r>
            <a:endParaRPr lang="es-MX" sz="1400" dirty="0"/>
          </a:p>
        </p:txBody>
      </p:sp>
      <p:pic>
        <p:nvPicPr>
          <p:cNvPr id="12290" name="Picture 2" descr="C:\Users\La Ladrillera\Desktop\FOTOS\Febrero 2020\25aaade6-92d1-4bc4-a5ec-6492702f5f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61819"/>
            <a:ext cx="3335122" cy="230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La Ladrillera\Desktop\FOTOS\Febrero 2020\a5a16a98-0b54-4cbf-bcdb-9f0bf62f37b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69233"/>
            <a:ext cx="3335122" cy="231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20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5038" y="1165461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Programa/ </a:t>
            </a:r>
            <a:r>
              <a:rPr lang="es-MX" dirty="0" smtClean="0"/>
              <a:t>6 Actividades Complementarias                                                       febrero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61691" y="1469233"/>
            <a:ext cx="23042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El día 23 de febrero recibimos la visita </a:t>
            </a:r>
            <a:r>
              <a:rPr lang="es-MX" sz="1400" dirty="0"/>
              <a:t>la visita del</a:t>
            </a:r>
            <a:r>
              <a:rPr lang="es-MX" sz="1400" b="1" dirty="0"/>
              <a:t> Santo Santiago de </a:t>
            </a:r>
            <a:r>
              <a:rPr lang="es-MX" sz="1400" b="1" dirty="0" smtClean="0"/>
              <a:t>Nextipac, </a:t>
            </a:r>
            <a:r>
              <a:rPr lang="es-MX" sz="1400" dirty="0" smtClean="0"/>
              <a:t>donde nos acompañaron la Dirección de Protección Civil y personal de la Agencia Municipal de la Ladrillera.</a:t>
            </a:r>
            <a:endParaRPr lang="es-MX" sz="1400" dirty="0"/>
          </a:p>
        </p:txBody>
      </p:sp>
      <p:pic>
        <p:nvPicPr>
          <p:cNvPr id="11266" name="Picture 2" descr="C:\Users\La Ladrillera\Desktop\FOTOS\Febrero 2020\23-02-20\83aab97a-25f0-400a-b211-a7267862ec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669" y="3916254"/>
            <a:ext cx="1768499" cy="23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La Ladrillera\Desktop\FOTOS\Febrero 2020\23-02-20\706730fc-4cf8-4f9f-b318-20fbd068c8f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870" y="1302718"/>
            <a:ext cx="2048597" cy="251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La Ladrillera\Desktop\FOTOS\Febrero 2020\23-02-20\cecaa088-c6b2-4ee6-9d41-ce1f51509f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02718"/>
            <a:ext cx="1887384" cy="251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La Ladrillera\Desktop\FOTOS\Febrero 2020\daeccd6e-a31e-45b7-9227-e3dc1eae86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357" y="3916254"/>
            <a:ext cx="2029109" cy="23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63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6285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Programa/ </a:t>
            </a:r>
            <a:r>
              <a:rPr lang="es-MX" dirty="0" smtClean="0"/>
              <a:t>3 Visita a Colonias                                                                         enero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1484784"/>
            <a:ext cx="230425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El día 28 de enero se llevo acabo la reunión y visita con vecinos de la colonia Ex haciendas del cuatro, atendiendo reportes, nos acompaño el encargado de la Departamento de Pipas Ricardo Meléndez, esto para dar solución a dichos reportes y anexar familias al padrón de entrega. </a:t>
            </a:r>
            <a:endParaRPr lang="es-MX" sz="1400" dirty="0"/>
          </a:p>
        </p:txBody>
      </p:sp>
      <p:pic>
        <p:nvPicPr>
          <p:cNvPr id="1026" name="Picture 2" descr="C:\Users\La Ladrillera\Desktop\FOTOS\Febrero 2020\28-01-20\011b3a81-a9b6-475a-a97b-b6b17c43abf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159" y="1545672"/>
            <a:ext cx="3031410" cy="227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 Ladrillera\Desktop\FOTOS\Febrero 2020\28-01-20\c442208e-2fff-412c-adff-a46ecbde7d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159" y="3933056"/>
            <a:ext cx="3031410" cy="227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48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23088" y="1139265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69650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5 Apoyo a Dependencias </a:t>
            </a:r>
            <a:r>
              <a:rPr lang="es-MX" dirty="0" smtClean="0"/>
              <a:t>                                                                enero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1484784"/>
            <a:ext cx="23042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día </a:t>
            </a:r>
            <a:r>
              <a:rPr lang="es-MX" sz="1400" dirty="0" smtClean="0"/>
              <a:t>24 </a:t>
            </a:r>
            <a:r>
              <a:rPr lang="es-MX" sz="1400" dirty="0"/>
              <a:t>de enero se llevo acabo </a:t>
            </a:r>
            <a:r>
              <a:rPr lang="es-MX" sz="1400" dirty="0" smtClean="0"/>
              <a:t>el derribo del árbol en la calle Cumbres de Acultzingo, colonia Ex haciendas del cuatro  por parte de la Dirección de Parques y Jardines, esto para la preparación de las  calles para el Ingreso de la red de Agua Potable.</a:t>
            </a:r>
            <a:endParaRPr lang="es-MX" sz="1400" dirty="0"/>
          </a:p>
        </p:txBody>
      </p:sp>
      <p:pic>
        <p:nvPicPr>
          <p:cNvPr id="9" name="Picture 3" descr="C:\Users\La Ladrillera\Desktop\FOTOS\Febrero 2020\28-01-20\52adbedc-93eb-4c90-8c27-1a48adb604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46997"/>
            <a:ext cx="3022147" cy="226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0" t="16387" r="22154" b="9231"/>
          <a:stretch/>
        </p:blipFill>
        <p:spPr bwMode="auto">
          <a:xfrm>
            <a:off x="4038184" y="1562830"/>
            <a:ext cx="3051907" cy="230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84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6285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Programa/ 5 Apoyo a Dependencias                                                               </a:t>
            </a:r>
            <a:r>
              <a:rPr lang="es-MX" dirty="0" smtClean="0"/>
              <a:t>     febrero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1484784"/>
            <a:ext cx="2304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El día 24 de enero acompañamos a nuestra presidente Municipal María Elena Limón García, a la entrega </a:t>
            </a:r>
            <a:r>
              <a:rPr lang="es-MX" sz="1400" dirty="0"/>
              <a:t>de </a:t>
            </a:r>
            <a:r>
              <a:rPr lang="es-MX" sz="1400" dirty="0" smtClean="0"/>
              <a:t>apoyo y despensas que se entregaron a los Ladrilleros en agradecimiento por la veda Decembrina.</a:t>
            </a:r>
            <a:endParaRPr lang="es-MX" sz="1400" dirty="0"/>
          </a:p>
        </p:txBody>
      </p:sp>
      <p:pic>
        <p:nvPicPr>
          <p:cNvPr id="9" name="Picture 5" descr="C:\Users\La Ladrillera\Desktop\FOTOS\Febrero 2020\28-01-20\02b41b3c-3f58-48ea-97af-fc9ca21f53b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888" y="3901519"/>
            <a:ext cx="3139416" cy="223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La Ladrillera\Desktop\FOTOS\Febrero 2020\28-01-20\dea05282-7230-409d-8f33-086d738c62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904" y="1386270"/>
            <a:ext cx="1800201" cy="240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6285" y="116481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Programa/ 5 Apoyo a Dependencias                                                                     febrero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61691" y="1469233"/>
            <a:ext cx="23042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El día 08 de febrero acudimos a la colonia Las Liebres con el programa por la Mujer y la Familia, donde estuvimos el Agencia de la Ladrillera, DIF, Comisaria Municipal, Desarrollo Económico y Combate a la Desigualdad, Instituto de la Mujer, Servicios Médicos Municipales, etc.</a:t>
            </a:r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</p:txBody>
      </p:sp>
      <p:pic>
        <p:nvPicPr>
          <p:cNvPr id="7170" name="Picture 2" descr="C:\Users\La Ladrillera\Desktop\FOTOS\Febrero 2020\08-02-20\cf8a4e7f-9ebe-4b4c-8f04-14d07c95fd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684" y="3505933"/>
            <a:ext cx="2046237" cy="272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La Ladrillera\Desktop\FOTOS\Febrero 2020\08-02-20\d94134f4-2ff6-481a-bbcf-67ca5bb9fab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286" y="1469233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La Ladrillera\Desktop\FOTOS\Febrero 2020\08-02-20\ece2e927-8dd9-466a-a5e6-204055f05c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31542"/>
            <a:ext cx="2070080" cy="27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55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6285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Programa/ 5 Apoyo a Dependencias                                                                     febrero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11560" y="1484784"/>
            <a:ext cx="2304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El día 12 y 13  de </a:t>
            </a:r>
            <a:r>
              <a:rPr lang="es-MX" sz="1400" dirty="0" smtClean="0"/>
              <a:t>febrero </a:t>
            </a:r>
            <a:r>
              <a:rPr lang="es-MX" sz="1400" dirty="0" smtClean="0"/>
              <a:t>asistieron la Dirección de Salud Animal sobre la campaña de vacunación para  nuestras mascotas de la comunidad.</a:t>
            </a:r>
            <a:r>
              <a:rPr lang="es-MX" sz="1400" dirty="0"/>
              <a:t>‬</a:t>
            </a:r>
          </a:p>
        </p:txBody>
      </p:sp>
      <p:pic>
        <p:nvPicPr>
          <p:cNvPr id="3074" name="Picture 2" descr="C:\Users\La Ladrillera\Desktop\FOTOS\Febrero 2020\12-13 Salud Animal\5a1f7f17-569d-4e73-a3ff-8a94224f5c5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75094"/>
            <a:ext cx="2448272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a Ladrillera\Desktop\FOTOS\Febrero 2020\12-13 Salud Animal\82d3d2cd-5d73-4df9-8dff-2fb76356bba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55944"/>
            <a:ext cx="2802792" cy="210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a Ladrillera\Desktop\FOTOS\Febrero 2020\12-13 Salud Animal\106a823b-03a6-4079-a1b0-1e4470e214a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49793"/>
            <a:ext cx="1656184" cy="220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La Ladrillera\Desktop\FOTOS\Febrero 2020\13-02-20\43ba247b-c664-40bf-aa5d-9753f3597f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89490"/>
            <a:ext cx="2370744" cy="177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75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6285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Programa/ 5 Apoyo a Dependencias                                                              </a:t>
            </a:r>
            <a:r>
              <a:rPr lang="es-MX" dirty="0" smtClean="0"/>
              <a:t>       febrero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1484784"/>
            <a:ext cx="23042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El día 12 de febrero acudimos a cumplir el compromiso generado por nuestra presidente municipal María Elena limón García y el DIF y Educación Ambiental en la colonia Ex haciendas del cuatro para los Ladrilleros donde se les otorgo un kit que contenía pantalón, camisa, ropa interior y tenis, a los ladrilleros se les otorgo  playeras de manga larga y gorras, productos de higiene personal y dulces.</a:t>
            </a:r>
            <a:endParaRPr lang="es-MX" sz="1400" dirty="0"/>
          </a:p>
        </p:txBody>
      </p:sp>
      <p:pic>
        <p:nvPicPr>
          <p:cNvPr id="6146" name="Picture 2" descr="C:\Users\La Ladrillera\Desktop\FOTOS\Febrero 2020\2c8f06a0-27fe-4403-bf36-1f7ef4c21b4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024" y="1451415"/>
            <a:ext cx="1762384" cy="233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a Ladrillera\Desktop\FOTOS\Febrero 2020\c2d55d7c-8a6e-4c30-8de1-49d3db9c10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51415"/>
            <a:ext cx="3102463" cy="232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La Ladrillera\Desktop\FOTOS\Febrero 2020\e87c7bec-08f1-41c9-9439-97d81437aa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079" y="3990473"/>
            <a:ext cx="2960329" cy="222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48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6285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Programa/ 5 Apoyo a Dependencias                                                              </a:t>
            </a:r>
            <a:r>
              <a:rPr lang="es-MX" dirty="0" smtClean="0"/>
              <a:t>       febrero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1484784"/>
            <a:ext cx="2304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El día 13 de febrero se llevo acabo la rehabilitación de la calle Revolución  colinas Las Pintas de Abajo  con la colaboración del Personal adscrita a la Agencia Municipal, Aseo Publico, intendencia, Parques y Jardines.  </a:t>
            </a:r>
            <a:endParaRPr lang="es-MX" sz="1400" dirty="0"/>
          </a:p>
        </p:txBody>
      </p:sp>
      <p:pic>
        <p:nvPicPr>
          <p:cNvPr id="8194" name="Picture 2" descr="C:\Users\La Ladrillera\Desktop\FOTOS\Febrero 2020\13-02-20\97cf2430-1718-4a91-885f-ea801c171df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215" y="3958172"/>
            <a:ext cx="1710040" cy="22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La Ladrillera\Desktop\FOTOS\Febrero 2020\13-02-20\6035d279-811e-4619-9378-9040bd63dd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215" y="1668375"/>
            <a:ext cx="1656184" cy="220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La Ladrillera\Desktop\FOTOS\Febrero 2020\13-02-20\7122d7aa-08f5-4922-aabd-2b52ce7ee7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180" y="4077072"/>
            <a:ext cx="257795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La Ladrillera\Desktop\FOTOS\Febrero 2020\13-02-20\23e51987-753e-483e-8975-71f3b8bdf5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43520"/>
            <a:ext cx="2520280" cy="19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01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6285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Programa/ 5 Apoyo a Dependencias                                                                     febrero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61691" y="1469233"/>
            <a:ext cx="23042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El día 15 de febrero acudimos a la colonia Buenos Aires con el programa por la Mujer y la Familia, donde estuvimos el Agencia de la Ladrillera, DIF, Comisaria Municipal, Desarrollo Económico y Combate a la Desigualdad, Instituto de la Mujer, Servicios Médicos Municipales, etc.</a:t>
            </a:r>
            <a:endParaRPr lang="es-MX" sz="1400" dirty="0"/>
          </a:p>
        </p:txBody>
      </p:sp>
      <p:pic>
        <p:nvPicPr>
          <p:cNvPr id="5122" name="Picture 2" descr="C:\Users\La Ladrillera\Desktop\FOTOS\Febrero 2020\2f65a917-0d01-42be-80ab-dd872b7432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915" y="1700808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a Ladrillera\Desktop\FOTOS\Febrero 2020\6aa53137-63c4-4e68-8bdf-feb24ffdb3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733" y="4164984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La Ladrillera\Desktop\FOTOS\Febrero 2020\003683c5-22a5-4045-90c5-52ed5367f1a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88" y="2357393"/>
            <a:ext cx="1901055" cy="286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94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629</Words>
  <Application>Microsoft Office PowerPoint</Application>
  <PresentationFormat>Presentación en pantalla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 Ladrillera</dc:creator>
  <cp:lastModifiedBy>La Ladrillera</cp:lastModifiedBy>
  <cp:revision>88</cp:revision>
  <dcterms:created xsi:type="dcterms:W3CDTF">2019-08-27T18:12:10Z</dcterms:created>
  <dcterms:modified xsi:type="dcterms:W3CDTF">2020-02-26T18:08:14Z</dcterms:modified>
</cp:coreProperties>
</file>