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300" r:id="rId3"/>
    <p:sldId id="301" r:id="rId4"/>
    <p:sldId id="309" r:id="rId5"/>
    <p:sldId id="304" r:id="rId6"/>
    <p:sldId id="307" r:id="rId7"/>
    <p:sldId id="302" r:id="rId8"/>
    <p:sldId id="306" r:id="rId9"/>
    <p:sldId id="308" r:id="rId10"/>
    <p:sldId id="305" r:id="rId11"/>
    <p:sldId id="303" r:id="rId12"/>
    <p:sldId id="258" r:id="rId1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310-6389-4535-A93E-A33B21E27A60}" type="datetimeFigureOut">
              <a:rPr lang="es-MX" smtClean="0"/>
              <a:t>14/01/2020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7860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310-6389-4535-A93E-A33B21E27A60}" type="datetimeFigureOut">
              <a:rPr lang="es-MX" smtClean="0"/>
              <a:t>14/01/2020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7277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310-6389-4535-A93E-A33B21E27A60}" type="datetimeFigureOut">
              <a:rPr lang="es-MX" smtClean="0"/>
              <a:t>14/01/2020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850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310-6389-4535-A93E-A33B21E27A60}" type="datetimeFigureOut">
              <a:rPr lang="es-MX" smtClean="0"/>
              <a:t>14/01/2020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958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310-6389-4535-A93E-A33B21E27A60}" type="datetimeFigureOut">
              <a:rPr lang="es-MX" smtClean="0"/>
              <a:t>14/01/2020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1403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310-6389-4535-A93E-A33B21E27A60}" type="datetimeFigureOut">
              <a:rPr lang="es-MX" smtClean="0"/>
              <a:t>14/01/2020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3907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310-6389-4535-A93E-A33B21E27A60}" type="datetimeFigureOut">
              <a:rPr lang="es-MX" smtClean="0"/>
              <a:t>14/01/2020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973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310-6389-4535-A93E-A33B21E27A60}" type="datetimeFigureOut">
              <a:rPr lang="es-MX" smtClean="0"/>
              <a:t>14/01/2020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0923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310-6389-4535-A93E-A33B21E27A60}" type="datetimeFigureOut">
              <a:rPr lang="es-MX" smtClean="0"/>
              <a:t>14/01/2020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7068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310-6389-4535-A93E-A33B21E27A60}" type="datetimeFigureOut">
              <a:rPr lang="es-MX" smtClean="0"/>
              <a:t>14/01/2020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5016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310-6389-4535-A93E-A33B21E27A60}" type="datetimeFigureOut">
              <a:rPr lang="es-MX" smtClean="0"/>
              <a:t>14/01/2020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743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95310-6389-4535-A93E-A33B21E27A60}" type="datetimeFigureOut">
              <a:rPr lang="es-MX" smtClean="0"/>
              <a:t>14/01/2020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8674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Imagen"/>
          <p:cNvPicPr>
            <a:picLocks noChangeAspect="1" noChangeArrowheads="1"/>
          </p:cNvPicPr>
          <p:nvPr/>
        </p:nvPicPr>
        <p:blipFill>
          <a:blip r:embed="rId2"/>
          <a:srcRect b="22656"/>
          <a:stretch>
            <a:fillRect/>
          </a:stretch>
        </p:blipFill>
        <p:spPr bwMode="auto">
          <a:xfrm rot="10800000">
            <a:off x="571470" y="571480"/>
            <a:ext cx="1714513" cy="1428760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2143108" y="571480"/>
            <a:ext cx="6143668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b="1" dirty="0" smtClean="0">
                <a:latin typeface="Calisto MT"/>
                <a:ea typeface="Calibri"/>
                <a:cs typeface="Times New Roman"/>
              </a:rPr>
              <a:t>AYUNTAMIENTO DE SAN PEDRO TLAQUEPAQUE</a:t>
            </a:r>
            <a:endParaRPr lang="es-MX" dirty="0" smtClean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sz="1400" dirty="0" smtClean="0">
                <a:latin typeface="Arial Narrow"/>
                <a:ea typeface="Calibri"/>
                <a:cs typeface="Times New Roman"/>
              </a:rPr>
              <a:t>GOBIERNO 2018 - 2021</a:t>
            </a:r>
            <a:endParaRPr lang="es-MX" sz="1100" dirty="0">
              <a:ea typeface="Calibri"/>
              <a:cs typeface="Times New Roman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428860" y="1500174"/>
            <a:ext cx="55721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dirty="0" smtClean="0"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Secretaria General del Ayuntamiento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dirty="0" smtClean="0"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Dirección de Delegaciones y Agencias Municipales                                                                                    </a:t>
            </a: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1941240" y="3929066"/>
            <a:ext cx="5857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INFORME</a:t>
            </a:r>
          </a:p>
          <a:p>
            <a:pPr algn="ctr"/>
            <a:r>
              <a:rPr lang="es-MX" sz="2400" dirty="0" smtClean="0"/>
              <a:t>DICIEMBRE 2019</a:t>
            </a:r>
            <a:endParaRPr lang="es-MX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1571604" y="2928934"/>
            <a:ext cx="607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    AGENCIA MUNICIPAL LA LADRILLERA</a:t>
            </a:r>
            <a:endParaRPr lang="es-MX" sz="2800" b="1" dirty="0"/>
          </a:p>
        </p:txBody>
      </p:sp>
    </p:spTree>
    <p:extLst>
      <p:ext uri="{BB962C8B-B14F-4D97-AF65-F5344CB8AC3E}">
        <p14:creationId xmlns:p14="http://schemas.microsoft.com/office/powerpoint/2010/main" val="195120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36285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</a:rPr>
              <a:t> </a:t>
            </a:r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536467" y="396516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Programa/ 5 Apoyo a Dependencias                                                               diciembre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611560" y="1484784"/>
            <a:ext cx="2304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/>
              <a:t>El </a:t>
            </a:r>
            <a:r>
              <a:rPr lang="es-MX" sz="1400" dirty="0" smtClean="0"/>
              <a:t>día </a:t>
            </a:r>
            <a:r>
              <a:rPr lang="es-MX" sz="1400" dirty="0"/>
              <a:t> </a:t>
            </a:r>
            <a:r>
              <a:rPr lang="es-MX" sz="1400" dirty="0" smtClean="0"/>
              <a:t>10  de Diciembre Asistimos  a la Junta de Vinculación ciudadana en la Escuela CECYTEJ.</a:t>
            </a:r>
            <a:endParaRPr lang="es-MX" sz="1400" dirty="0"/>
          </a:p>
        </p:txBody>
      </p:sp>
      <p:pic>
        <p:nvPicPr>
          <p:cNvPr id="3074" name="Picture 2" descr="C:\Users\La Ladrillera\Desktop\FOTOS\diciembre\Nueva carpeta\bffcf774-627a-4c88-8cca-b767984cc6a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339" y="1507998"/>
            <a:ext cx="1884651" cy="251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a Ladrillera\Desktop\FOTOS\diciembre\Nueva carpeta\5691369d-79c7-4403-bc53-72cb816dc0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9" y="1484784"/>
            <a:ext cx="3096344" cy="251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La Ladrillera\Desktop\FOTOS\diciembre\Nueva carpeta\a91ec8ed-0863-4807-8454-8a98949a8ca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221088"/>
            <a:ext cx="2952328" cy="199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5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36285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</a:rPr>
              <a:t> </a:t>
            </a:r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536467" y="396516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Programa/ 5 Apoyo a Dependencias                                                               diciembre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611560" y="1484784"/>
            <a:ext cx="23042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/>
              <a:t>El </a:t>
            </a:r>
            <a:r>
              <a:rPr lang="es-MX" sz="1400" dirty="0" smtClean="0"/>
              <a:t>día 23  de Diciembre asis</a:t>
            </a:r>
            <a:r>
              <a:rPr lang="es-MX" sz="1400" dirty="0" smtClean="0"/>
              <a:t>timos a la Clausura del programa FORTASEC</a:t>
            </a:r>
            <a:endParaRPr lang="es-MX" sz="1400" dirty="0"/>
          </a:p>
        </p:txBody>
      </p:sp>
      <p:pic>
        <p:nvPicPr>
          <p:cNvPr id="8" name="Picture 3" descr="C:\Users\La Ladrillera\Desktop\FOTOS\diciembre\Nueva carpeta\7c95de3a-4cf5-4f3b-a95f-0c2638b477f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069558"/>
            <a:ext cx="2304256" cy="333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La Ladrillera\Desktop\FOTOS\diciembre\Nueva carpeta\d6c047d9-00a1-485b-8238-df4c4b6464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98740"/>
            <a:ext cx="2232248" cy="358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94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36285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</a:rPr>
              <a:t> </a:t>
            </a:r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536467" y="396516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4 Brigadas de mantenimiento y recuperación de espacios </a:t>
            </a:r>
            <a:r>
              <a:rPr lang="es-MX" dirty="0" smtClean="0"/>
              <a:t>públicos            diciembre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563393" y="1484784"/>
            <a:ext cx="2304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/>
              <a:t>En Diciembre se llevo acabo el apoyo de limpieza en los camellones de la Colonia Las Pintas de Abajo</a:t>
            </a:r>
            <a:endParaRPr lang="es-MX" sz="1400" dirty="0"/>
          </a:p>
        </p:txBody>
      </p:sp>
      <p:pic>
        <p:nvPicPr>
          <p:cNvPr id="3074" name="Picture 2" descr="C:\Users\La Ladrillera\Desktop\FOTOS\04-12-18\e289e28c-c061-4457-8940-4877e494f76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340768"/>
            <a:ext cx="2582756" cy="459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80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36285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</a:rPr>
              <a:t> </a:t>
            </a:r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536467" y="396516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Programa / </a:t>
            </a:r>
            <a:r>
              <a:rPr lang="es-MX" dirty="0" smtClean="0"/>
              <a:t>Posada Navideña                                                                      diciembre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611560" y="1484784"/>
            <a:ext cx="23042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/>
              <a:t>El </a:t>
            </a:r>
            <a:r>
              <a:rPr lang="es-MX" sz="1400" dirty="0" smtClean="0"/>
              <a:t>día </a:t>
            </a:r>
            <a:r>
              <a:rPr lang="es-MX" sz="1400" dirty="0"/>
              <a:t> </a:t>
            </a:r>
            <a:r>
              <a:rPr lang="es-MX" sz="1400" dirty="0" smtClean="0"/>
              <a:t>18 de diciembre se llevo acabo la Posada Navideña donde nos acompaño la Reg. Hogla Bustos</a:t>
            </a:r>
            <a:endParaRPr lang="es-MX" sz="1400" dirty="0"/>
          </a:p>
        </p:txBody>
      </p:sp>
      <p:pic>
        <p:nvPicPr>
          <p:cNvPr id="1026" name="Picture 2" descr="C:\Users\La Ladrillera\Desktop\FOTOS\diciembre\cb04bf0b-8785-419c-9c6a-b7f66a8b3fb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3" y="1574335"/>
            <a:ext cx="3836695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a Ladrillera\Desktop\FOTOS\diciembre\6eb9fded-3242-4a42-96db-f32262c7fe9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11215"/>
            <a:ext cx="3836695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57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36285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</a:rPr>
              <a:t> </a:t>
            </a:r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536467" y="396516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Programa / </a:t>
            </a:r>
            <a:r>
              <a:rPr lang="es-MX" dirty="0" smtClean="0"/>
              <a:t>Posada Navideña                                                                      diciembre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611560" y="1484784"/>
            <a:ext cx="2304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/>
              <a:t>El </a:t>
            </a:r>
            <a:r>
              <a:rPr lang="es-MX" sz="1400" dirty="0" smtClean="0"/>
              <a:t>día 20 de diciembre se llevo acabo la Posada Navideña en el DIF de la colonia Vista Hermosa</a:t>
            </a:r>
            <a:endParaRPr lang="es-MX" sz="1400" dirty="0"/>
          </a:p>
        </p:txBody>
      </p:sp>
      <p:pic>
        <p:nvPicPr>
          <p:cNvPr id="2050" name="Picture 2" descr="C:\Users\La Ladrillera\Desktop\FOTOS\diciembre\4d8124d8-399c-4bbc-9a0c-ea6d07c0d97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122947"/>
            <a:ext cx="3744416" cy="210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a Ladrillera\Desktop\FOTOS\diciembre\9f63c157-d3a3-4022-bee1-d38312f64fd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72554"/>
            <a:ext cx="1443245" cy="256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84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56148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</a:rPr>
              <a:t> </a:t>
            </a:r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536467" y="396516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Programa / </a:t>
            </a:r>
            <a:r>
              <a:rPr lang="es-MX" dirty="0" smtClean="0"/>
              <a:t>Posada Navideña                                                                      diciembre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611560" y="1484784"/>
            <a:ext cx="23042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/>
              <a:t>El </a:t>
            </a:r>
            <a:r>
              <a:rPr lang="es-MX" sz="1400" dirty="0" smtClean="0"/>
              <a:t>día </a:t>
            </a:r>
            <a:r>
              <a:rPr lang="es-MX" sz="1400" dirty="0"/>
              <a:t> </a:t>
            </a:r>
            <a:r>
              <a:rPr lang="es-MX" sz="1400" dirty="0" smtClean="0"/>
              <a:t>25 de Diciembre se realizo Posada en la colonia Ojo de Agua donde nos acompaña la </a:t>
            </a:r>
            <a:r>
              <a:rPr lang="es-MX" sz="1400" dirty="0" smtClean="0"/>
              <a:t>Reg</a:t>
            </a:r>
            <a:r>
              <a:rPr lang="es-MX" sz="1400" dirty="0"/>
              <a:t>. Hogla Bustos</a:t>
            </a:r>
          </a:p>
          <a:p>
            <a:pPr algn="just"/>
            <a:endParaRPr lang="es-MX" sz="1400" dirty="0"/>
          </a:p>
        </p:txBody>
      </p:sp>
      <p:pic>
        <p:nvPicPr>
          <p:cNvPr id="7170" name="Picture 2" descr="C:\Users\La Ladrillera\Desktop\FOTOS\diciembre\Nueva carpeta\2723183d-9579-4a39-a16b-42fdc21281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417156"/>
            <a:ext cx="1760102" cy="300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La Ladrillera\Desktop\FOTOS\diciembre\Nueva carpeta\930ccbf5-fc40-4eb6-9788-0136e56e9a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09120"/>
            <a:ext cx="2687943" cy="151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La Ladrillera\Desktop\FOTOS\diciembre\Nueva carpeta\0553cd12-cd1f-43cd-ba6e-59c5c052fb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352099"/>
            <a:ext cx="1850286" cy="299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La Ladrillera\Desktop\FOTOS\diciembre\Nueva carpeta\73c927a5-10e0-4dc5-922e-223327dcb0d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757" y="4509120"/>
            <a:ext cx="2284265" cy="158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5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36285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</a:rPr>
              <a:t> </a:t>
            </a:r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536467" y="396516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Programa/ 5 Apoyo a Dependencias                                                               diciembre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611560" y="1484784"/>
            <a:ext cx="23042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/>
              <a:t>El </a:t>
            </a:r>
            <a:r>
              <a:rPr lang="es-MX" sz="1400" dirty="0" smtClean="0"/>
              <a:t>día 02 de diciembre asistimos al Foro de Mujer Libre y Segura acompañando a nuestra  Presidente Municipal  María Elena Limón García</a:t>
            </a:r>
            <a:endParaRPr lang="es-MX" sz="1400" dirty="0"/>
          </a:p>
        </p:txBody>
      </p:sp>
      <p:pic>
        <p:nvPicPr>
          <p:cNvPr id="2050" name="Picture 2" descr="C:\Users\La Ladrillera\Desktop\FOTOS\diciembre\Nueva carpeta\e3de2c83-2d3e-46ad-8fd7-d6ee38d4a2f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20" y="1388973"/>
            <a:ext cx="1638032" cy="218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a Ladrillera\Desktop\FOTOS\diciembre\Nueva carpeta\61efcd6c-c92a-419d-86ed-9a5e04ba8e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088" y="1388973"/>
            <a:ext cx="1638032" cy="218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La Ladrillera\Desktop\FOTOS\diciembre\Nueva carpeta\8ee5bf1e-3c1f-438b-9e3b-e3c6215b6f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610608"/>
            <a:ext cx="4014296" cy="27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5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36285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</a:rPr>
              <a:t> </a:t>
            </a:r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536467" y="396516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Programa/ 5 Apoyo a Dependencias                                                               diciembre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611560" y="1484784"/>
            <a:ext cx="2304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/>
              <a:t>El </a:t>
            </a:r>
            <a:r>
              <a:rPr lang="es-MX" sz="1400" dirty="0" smtClean="0"/>
              <a:t>día 05 DE Diciembre se entrego la Obra de la Avenida las Torres en la colonia Ojo de Agua.</a:t>
            </a:r>
            <a:endParaRPr lang="es-MX" sz="1400" dirty="0"/>
          </a:p>
        </p:txBody>
      </p:sp>
      <p:pic>
        <p:nvPicPr>
          <p:cNvPr id="5122" name="Picture 2" descr="C:\Users\La Ladrillera\Desktop\FOTOS\diciembre\Nueva carpeta\d59e5b41-fe6a-4b20-9f83-275caa20db8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822" y="1325782"/>
            <a:ext cx="1895784" cy="243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La Ladrillera\Desktop\FOTOS\diciembre\Nueva carpeta\55ce6803-f050-4dee-a85d-84a52b840c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402264"/>
            <a:ext cx="1529094" cy="243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La Ladrillera\Desktop\FOTOS\diciembre\Nueva carpeta\6a7b97bf-71f0-4da3-8600-f9c63d4f54d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122" y="3789040"/>
            <a:ext cx="344222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5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36285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</a:rPr>
              <a:t> </a:t>
            </a:r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536467" y="396516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Programa/ 5 Apoyo a Dependencias                                                       </a:t>
            </a:r>
            <a:r>
              <a:rPr lang="es-MX" dirty="0" smtClean="0"/>
              <a:t>        </a:t>
            </a:r>
            <a:r>
              <a:rPr lang="es-MX" dirty="0" smtClean="0"/>
              <a:t>diciembre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611560" y="1484784"/>
            <a:ext cx="23042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/>
              <a:t>El </a:t>
            </a:r>
            <a:r>
              <a:rPr lang="es-MX" sz="1400" dirty="0" smtClean="0"/>
              <a:t>día 07 </a:t>
            </a:r>
            <a:r>
              <a:rPr lang="es-MX" sz="1400" dirty="0" smtClean="0"/>
              <a:t>de diciembre </a:t>
            </a:r>
            <a:r>
              <a:rPr lang="es-MX" sz="1400" dirty="0" smtClean="0"/>
              <a:t>acompañamos a la Delegación de Santa María  al evento de la Mujer y la Familia.</a:t>
            </a:r>
            <a:endParaRPr lang="es-MX" sz="1400" dirty="0"/>
          </a:p>
        </p:txBody>
      </p:sp>
      <p:pic>
        <p:nvPicPr>
          <p:cNvPr id="2" name="Picture 2" descr="C:\Users\La Ladrillera\Desktop\FOTOS\diciembre\Nueva carpeta\79446f77-9c6b-4260-9745-9572c75102a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388" y="1628800"/>
            <a:ext cx="4102988" cy="409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94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36285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</a:rPr>
              <a:t> </a:t>
            </a:r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536467" y="396516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Programa/ 5 Apoyo a Dependencias                                                               diciembre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611560" y="1484784"/>
            <a:ext cx="23042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/>
              <a:t>El día  08  de diciembre asistimos a la Sesión de Cabildo</a:t>
            </a:r>
            <a:endParaRPr lang="es-MX" sz="1400" dirty="0"/>
          </a:p>
        </p:txBody>
      </p:sp>
      <p:pic>
        <p:nvPicPr>
          <p:cNvPr id="4098" name="Picture 2" descr="C:\Users\La Ladrillera\Desktop\FOTOS\diciembre\Nueva carpeta\c09a6873-4e7d-4e07-b6ee-f1c00aab7fe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367" y="3933056"/>
            <a:ext cx="3024336" cy="226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a Ladrillera\Desktop\FOTOS\diciembre\Nueva carpeta\1b963988-ce30-414b-977a-c6e48fb554c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405" y="1484784"/>
            <a:ext cx="306460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5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36285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</a:rPr>
              <a:t> </a:t>
            </a:r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536467" y="396516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Programa / </a:t>
            </a:r>
            <a:r>
              <a:rPr lang="es-MX" dirty="0" smtClean="0"/>
              <a:t>Posada Navideña                                                                      diciembre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611560" y="1484784"/>
            <a:ext cx="2304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/>
              <a:t>El día  09  de diciembre asistimos a la Sesión Solemne de Derechos Humanos.</a:t>
            </a:r>
            <a:endParaRPr lang="es-MX" sz="1400" dirty="0"/>
          </a:p>
        </p:txBody>
      </p:sp>
      <p:pic>
        <p:nvPicPr>
          <p:cNvPr id="6146" name="Picture 2" descr="C:\Users\La Ladrillera\Desktop\FOTOS\diciembre\Nueva carpeta\fa4d8ec0-2634-4c27-a58b-86fd8c14434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486" y="1720887"/>
            <a:ext cx="5253814" cy="394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5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1138</TotalTime>
  <Words>307</Words>
  <Application>Microsoft Office PowerPoint</Application>
  <PresentationFormat>Presentación en pantalla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 Ladrillera</dc:creator>
  <cp:lastModifiedBy>La Ladrillera</cp:lastModifiedBy>
  <cp:revision>60</cp:revision>
  <dcterms:created xsi:type="dcterms:W3CDTF">2019-08-27T18:12:10Z</dcterms:created>
  <dcterms:modified xsi:type="dcterms:W3CDTF">2020-01-14T19:08:35Z</dcterms:modified>
</cp:coreProperties>
</file>