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0" r:id="rId2"/>
    <p:sldId id="278" r:id="rId3"/>
    <p:sldId id="276" r:id="rId4"/>
    <p:sldId id="279" r:id="rId5"/>
    <p:sldId id="281" r:id="rId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703" autoAdjust="0"/>
  </p:normalViewPr>
  <p:slideViewPr>
    <p:cSldViewPr>
      <p:cViewPr varScale="1">
        <p:scale>
          <a:sx n="76" d="100"/>
          <a:sy n="76" d="100"/>
        </p:scale>
        <p:origin x="142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2A70B-2199-4257-BEDB-89C34E3C9719}" type="datetimeFigureOut">
              <a:rPr lang="es-MX" smtClean="0"/>
              <a:t>04/12/2017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F7A2F-DC75-44CE-8E84-23A6B3717E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8671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F7A2F-DC75-44CE-8E84-23A6B3717E13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6979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04/12/2017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04/12/2017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04/12/2017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04/12/2017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04/12/2017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04/12/2017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04/12/2017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04/12/2017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04/12/2017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04/12/2017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04/12/2017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B63F0-2C0D-411D-812B-316CDABEC047}" type="datetimeFigureOut">
              <a:rPr lang="es-MX" smtClean="0"/>
              <a:pPr/>
              <a:t>04/12/2017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sz="1400" b="1" dirty="0"/>
              <a:t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</a:t>
            </a:r>
            <a:r>
              <a:rPr lang="es-MX" sz="1400" dirty="0"/>
              <a:t/>
            </a:r>
            <a:br>
              <a:rPr lang="es-MX" sz="1400" dirty="0"/>
            </a:br>
            <a:r>
              <a:rPr lang="es-MX" sz="1400" dirty="0"/>
              <a:t> </a:t>
            </a:r>
            <a:br>
              <a:rPr lang="es-MX" sz="1400" dirty="0"/>
            </a:br>
            <a:r>
              <a:rPr lang="es-MX" sz="1400" b="1" dirty="0"/>
              <a:t>SEMANA DEL  </a:t>
            </a:r>
            <a:r>
              <a:rPr lang="es-MX" sz="1400" b="1" dirty="0" smtClean="0"/>
              <a:t>DE 20  NOVIEMBRE   AL  24 DE NOVIEMBRE  DEL  </a:t>
            </a:r>
            <a:r>
              <a:rPr lang="es-MX" sz="1400" b="1" dirty="0"/>
              <a:t>2017</a:t>
            </a:r>
            <a:endParaRPr lang="es-MX" sz="13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2175" y="1412776"/>
            <a:ext cx="8229600" cy="5073427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s-MX" sz="1300" b="1" dirty="0" smtClean="0"/>
          </a:p>
          <a:p>
            <a:pPr algn="ctr">
              <a:buNone/>
            </a:pPr>
            <a:r>
              <a:rPr lang="es-MX" sz="2000" b="1" dirty="0" smtClean="0"/>
              <a:t>BACHEO EN EMPEDRADO </a:t>
            </a:r>
          </a:p>
          <a:p>
            <a:pPr algn="ctr">
              <a:buNone/>
            </a:pPr>
            <a:endParaRPr lang="es-MX" sz="1300" b="1" dirty="0" smtClean="0"/>
          </a:p>
          <a:p>
            <a:pPr algn="ctr">
              <a:buNone/>
            </a:pPr>
            <a:endParaRPr lang="es-MX" sz="1300" b="1" dirty="0" smtClean="0"/>
          </a:p>
          <a:p>
            <a:pPr algn="ctr">
              <a:buNone/>
            </a:pPr>
            <a:endParaRPr lang="es-MX" sz="1600" b="1" dirty="0" smtClean="0"/>
          </a:p>
          <a:p>
            <a:pPr algn="just">
              <a:buNone/>
            </a:pPr>
            <a:endParaRPr lang="es-MX" sz="1300" dirty="0" smtClean="0"/>
          </a:p>
          <a:p>
            <a:pPr algn="ctr">
              <a:buNone/>
            </a:pPr>
            <a:endParaRPr lang="es-MX" sz="1300" dirty="0" smtClean="0"/>
          </a:p>
          <a:p>
            <a:pPr algn="just">
              <a:buNone/>
            </a:pPr>
            <a:endParaRPr lang="es-MX" sz="1300" dirty="0" smtClean="0"/>
          </a:p>
          <a:p>
            <a:pPr algn="just">
              <a:buNone/>
            </a:pPr>
            <a:r>
              <a:rPr lang="es-MX" sz="1300" b="1" dirty="0" smtClean="0"/>
              <a:t>   </a:t>
            </a:r>
          </a:p>
          <a:p>
            <a:pPr algn="ctr">
              <a:buNone/>
            </a:pPr>
            <a:endParaRPr lang="es-MX" sz="1300" b="1" dirty="0" smtClean="0"/>
          </a:p>
          <a:p>
            <a:pPr algn="ctr">
              <a:buNone/>
            </a:pPr>
            <a:endParaRPr lang="es-MX" sz="1300" b="1" dirty="0" smtClean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323528" y="1259632"/>
            <a:ext cx="8229600" cy="5073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endParaRPr lang="es-MX" sz="1300" b="1" dirty="0" smtClean="0"/>
          </a:p>
          <a:p>
            <a:pPr algn="ctr">
              <a:buFont typeface="Arial" pitchFamily="34" charset="0"/>
              <a:buNone/>
            </a:pPr>
            <a:endParaRPr lang="es-MX" sz="1300" b="1" dirty="0" smtClean="0"/>
          </a:p>
          <a:p>
            <a:pPr algn="ctr">
              <a:buFont typeface="Arial" pitchFamily="34" charset="0"/>
              <a:buNone/>
            </a:pPr>
            <a:endParaRPr lang="es-MX" sz="1300" b="1" dirty="0" smtClean="0"/>
          </a:p>
          <a:p>
            <a:pPr algn="ctr">
              <a:buNone/>
            </a:pPr>
            <a:endParaRPr lang="es-MX" sz="1600" b="1" dirty="0"/>
          </a:p>
          <a:p>
            <a:pPr>
              <a:buNone/>
            </a:pPr>
            <a:endParaRPr lang="es-MX" sz="1600" b="1" dirty="0" smtClean="0"/>
          </a:p>
          <a:p>
            <a:pPr algn="just">
              <a:buFont typeface="Arial" pitchFamily="34" charset="0"/>
              <a:buNone/>
            </a:pPr>
            <a:endParaRPr lang="es-MX" sz="1300" b="1" dirty="0" smtClean="0"/>
          </a:p>
          <a:p>
            <a:pPr algn="ctr">
              <a:buFont typeface="Arial" pitchFamily="34" charset="0"/>
              <a:buNone/>
            </a:pPr>
            <a:endParaRPr lang="es-MX" sz="1300" b="1" dirty="0" smtClean="0"/>
          </a:p>
          <a:p>
            <a:pPr>
              <a:buNone/>
            </a:pPr>
            <a:r>
              <a:rPr lang="es-MX" sz="1300" b="1" dirty="0" smtClean="0"/>
              <a:t>         LAS HUERTAS:C</a:t>
            </a:r>
            <a:r>
              <a:rPr lang="es-MX" sz="1300" b="1" dirty="0"/>
              <a:t>. GUAYABA EN SU CRUCE CON C. DURAZNO</a:t>
            </a:r>
          </a:p>
          <a:p>
            <a:pPr>
              <a:buNone/>
            </a:pPr>
            <a:r>
              <a:rPr lang="es-MX" sz="1300" b="1" dirty="0" smtClean="0"/>
              <a:t>         CANAL 58:C</a:t>
            </a:r>
            <a:r>
              <a:rPr lang="es-MX" sz="1300" b="1" dirty="0"/>
              <a:t>. CHAMELA ENTRE C. RINCON DE GUAYABITOS Y C. PUERTO VALLARTA</a:t>
            </a:r>
          </a:p>
          <a:p>
            <a:pPr>
              <a:buNone/>
            </a:pPr>
            <a:r>
              <a:rPr lang="es-MX" sz="1300" b="1" dirty="0" smtClean="0"/>
              <a:t>         EL VERGEL:C</a:t>
            </a:r>
            <a:r>
              <a:rPr lang="es-MX" sz="1300" b="1" dirty="0"/>
              <a:t>. VIOLETA ENTRE C. JUAN DE LA BARRERA Y C. 15 DE </a:t>
            </a:r>
            <a:r>
              <a:rPr lang="es-MX" sz="1300" b="1" dirty="0" smtClean="0"/>
              <a:t>ENERO,C</a:t>
            </a:r>
            <a:r>
              <a:rPr lang="es-MX" sz="1300" b="1" dirty="0"/>
              <a:t>. LAS ROSAS ENTRE C. OLIVOS Y C. </a:t>
            </a:r>
            <a:r>
              <a:rPr lang="es-MX" sz="1300" b="1" dirty="0" smtClean="0"/>
              <a:t>       LOS PINOS,C</a:t>
            </a:r>
            <a:r>
              <a:rPr lang="es-MX" sz="1300" b="1" dirty="0"/>
              <a:t>. LAS ROSAS ENTRE C. CEDRO Y C. JUAN DE LA </a:t>
            </a:r>
            <a:r>
              <a:rPr lang="es-MX" sz="1300" b="1" dirty="0" smtClean="0"/>
              <a:t>BARRERA,</a:t>
            </a:r>
            <a:r>
              <a:rPr lang="es-MX" sz="1300" b="1" dirty="0"/>
              <a:t> C. LAS ROSAS ENTRE C. CEDRO Y C. RÍO </a:t>
            </a:r>
            <a:r>
              <a:rPr lang="es-MX" sz="1300" b="1" dirty="0" smtClean="0"/>
              <a:t> VERDE.</a:t>
            </a:r>
            <a:endParaRPr lang="es-MX" sz="1300" b="1" dirty="0"/>
          </a:p>
          <a:p>
            <a:pPr>
              <a:buNone/>
            </a:pPr>
            <a:r>
              <a:rPr lang="es-MX" sz="1300" b="1" dirty="0" smtClean="0"/>
              <a:t>          SAN </a:t>
            </a:r>
            <a:r>
              <a:rPr lang="es-MX" sz="1300" b="1" dirty="0"/>
              <a:t>MARTIN DE LAS </a:t>
            </a:r>
            <a:r>
              <a:rPr lang="es-MX" sz="1300" b="1" dirty="0" smtClean="0"/>
              <a:t>FLORES:C</a:t>
            </a:r>
            <a:r>
              <a:rPr lang="es-MX" sz="1300" b="1" dirty="0"/>
              <a:t>. ABASOLO ENTRE C. GALEANA Y C. JUAN </a:t>
            </a:r>
            <a:r>
              <a:rPr lang="es-MX" sz="1300" b="1" dirty="0" smtClean="0"/>
              <a:t>ESCUTIA.</a:t>
            </a:r>
            <a:endParaRPr lang="es-MX" sz="1300" b="1" dirty="0"/>
          </a:p>
          <a:p>
            <a:pPr>
              <a:buNone/>
            </a:pPr>
            <a:r>
              <a:rPr lang="es-MX" sz="1300" b="1" dirty="0"/>
              <a:t>	</a:t>
            </a:r>
          </a:p>
          <a:p>
            <a:pPr>
              <a:buFont typeface="Arial" pitchFamily="34" charset="0"/>
              <a:buNone/>
            </a:pPr>
            <a:endParaRPr lang="es-MX" sz="1300" b="1" dirty="0" smtClean="0"/>
          </a:p>
        </p:txBody>
      </p:sp>
    </p:spTree>
    <p:extLst>
      <p:ext uri="{BB962C8B-B14F-4D97-AF65-F5344CB8AC3E}">
        <p14:creationId xmlns:p14="http://schemas.microsoft.com/office/powerpoint/2010/main" val="390357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/>
          </a:bodyPr>
          <a:lstStyle/>
          <a:p>
            <a:r>
              <a:rPr lang="es-MX" sz="1200" b="1" dirty="0"/>
              <a:t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</a:t>
            </a:r>
            <a:r>
              <a:rPr lang="es-MX" sz="1200" dirty="0"/>
              <a:t/>
            </a:r>
            <a:br>
              <a:rPr lang="es-MX" sz="1200" dirty="0"/>
            </a:br>
            <a:r>
              <a:rPr lang="es-MX" sz="1200" dirty="0"/>
              <a:t> </a:t>
            </a:r>
            <a:br>
              <a:rPr lang="es-MX" sz="1200" dirty="0"/>
            </a:br>
            <a:r>
              <a:rPr lang="es-MX" sz="1200" b="1" dirty="0"/>
              <a:t>SEMANA DEL  DE 20  NOVIEMBRE   AL  24 DE NOVIEMBRE  DEL  2017</a:t>
            </a:r>
            <a:endParaRPr lang="es-MX" sz="1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96855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MX" b="1" dirty="0" smtClean="0"/>
              <a:t>                              </a:t>
            </a:r>
            <a:r>
              <a:rPr lang="es-MX" sz="2000" b="1" dirty="0" smtClean="0"/>
              <a:t>BACHEO </a:t>
            </a:r>
            <a:r>
              <a:rPr lang="es-MX" sz="2000" b="1" dirty="0"/>
              <a:t>ASFALTO </a:t>
            </a:r>
            <a:r>
              <a:rPr lang="es-MX" sz="2000" b="1" dirty="0" smtClean="0"/>
              <a:t>CALIENTE</a:t>
            </a:r>
          </a:p>
          <a:p>
            <a:pPr algn="just">
              <a:buNone/>
            </a:pPr>
            <a:endParaRPr lang="es-MX" sz="1600" dirty="0" smtClean="0"/>
          </a:p>
          <a:p>
            <a:pPr algn="just">
              <a:buNone/>
            </a:pPr>
            <a:r>
              <a:rPr lang="es-MX" sz="1600" b="1" dirty="0" smtClean="0"/>
              <a:t>FRACC REVOLUCIÓN: C.PLAN DE LA NORIA.</a:t>
            </a:r>
          </a:p>
          <a:p>
            <a:pPr algn="just">
              <a:buNone/>
            </a:pPr>
            <a:r>
              <a:rPr lang="es-MX" sz="1600" b="1" dirty="0" smtClean="0"/>
              <a:t>HACIENDA SAN JOSE: PROLONGACIÓN COLON .</a:t>
            </a:r>
          </a:p>
          <a:p>
            <a:pPr algn="just">
              <a:buNone/>
            </a:pPr>
            <a:r>
              <a:rPr lang="es-MX" sz="1600" b="1" dirty="0" smtClean="0"/>
              <a:t>CAPACAHA: C. CAMARENA.</a:t>
            </a:r>
          </a:p>
          <a:p>
            <a:pPr algn="just">
              <a:buNone/>
            </a:pPr>
            <a:r>
              <a:rPr lang="es-MX" sz="1600" b="1" dirty="0" smtClean="0"/>
              <a:t>CENTRO: LAZARO CARDENAS.</a:t>
            </a:r>
          </a:p>
          <a:p>
            <a:pPr algn="just">
              <a:buNone/>
            </a:pPr>
            <a:r>
              <a:rPr lang="es-MX" sz="1600" b="1" dirty="0" smtClean="0"/>
              <a:t>CENTRAL NUEVA: C. SALVADOR HINOJOSA.</a:t>
            </a:r>
          </a:p>
          <a:p>
            <a:pPr algn="just">
              <a:buNone/>
            </a:pPr>
            <a:r>
              <a:rPr lang="es-MX" sz="1600" b="1" dirty="0" smtClean="0"/>
              <a:t>BALCONES DE SANTA MARIA: PRIVADAS .</a:t>
            </a:r>
          </a:p>
          <a:p>
            <a:pPr algn="just">
              <a:buNone/>
            </a:pPr>
            <a:r>
              <a:rPr lang="es-MX" sz="1600" b="1" dirty="0" smtClean="0"/>
              <a:t>( 10 TOPES EN DIFERTENTES CALLES DEL MUNICIPIO.</a:t>
            </a:r>
          </a:p>
          <a:p>
            <a:pPr algn="just">
              <a:buNone/>
            </a:pPr>
            <a:r>
              <a:rPr lang="es-MX" sz="1600" b="1" dirty="0" smtClean="0"/>
              <a:t>SANTA ANITA: AQUILES CERDAN.</a:t>
            </a:r>
          </a:p>
          <a:p>
            <a:pPr algn="just">
              <a:buNone/>
            </a:pPr>
            <a:r>
              <a:rPr lang="es-MX" sz="1600" b="1" dirty="0" smtClean="0"/>
              <a:t>TOLUQUILLA:CAMINO A LA SECUNDARIA.</a:t>
            </a:r>
          </a:p>
          <a:p>
            <a:pPr algn="just">
              <a:buNone/>
            </a:pPr>
            <a:r>
              <a:rPr lang="es-MX" sz="1600" b="1" dirty="0" smtClean="0"/>
              <a:t>LO MESEROS:INGENIERO TELLO.</a:t>
            </a:r>
          </a:p>
          <a:p>
            <a:pPr algn="just">
              <a:buNone/>
            </a:pPr>
            <a:r>
              <a:rPr lang="es-MX" sz="1600" b="1" dirty="0" smtClean="0"/>
              <a:t>LOS CANTAROS:AV. LOS CANTAROS.</a:t>
            </a:r>
          </a:p>
          <a:p>
            <a:pPr algn="just">
              <a:buNone/>
            </a:pPr>
            <a:r>
              <a:rPr lang="es-MX" sz="1600" b="1" dirty="0" smtClean="0"/>
              <a:t>TOPES:GOBERNADOR CURIEL , CAMINO AL VERDE.</a:t>
            </a:r>
          </a:p>
          <a:p>
            <a:pPr>
              <a:buNone/>
            </a:pPr>
            <a:r>
              <a:rPr lang="es-MX" sz="16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0130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871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sz="1400" b="1" dirty="0"/>
              <a:t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</a:t>
            </a:r>
            <a:r>
              <a:rPr lang="es-MX" sz="1400" dirty="0"/>
              <a:t/>
            </a:r>
            <a:br>
              <a:rPr lang="es-MX" sz="1400" dirty="0"/>
            </a:br>
            <a:r>
              <a:rPr lang="es-MX" sz="1400" dirty="0"/>
              <a:t> </a:t>
            </a:r>
            <a:br>
              <a:rPr lang="es-MX" sz="1400" dirty="0"/>
            </a:br>
            <a:r>
              <a:rPr lang="es-MX" sz="1400" b="1" dirty="0"/>
              <a:t>SEMANA DEL  DE 20  NOVIEMBRE   AL  24 DE NOVIEMBRE  DEL  2017</a:t>
            </a:r>
            <a:endParaRPr lang="es-MX" sz="13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411710"/>
            <a:ext cx="8661648" cy="5073427"/>
          </a:xfrm>
        </p:spPr>
        <p:txBody>
          <a:bodyPr>
            <a:normAutofit/>
          </a:bodyPr>
          <a:lstStyle/>
          <a:p>
            <a:pPr>
              <a:buNone/>
            </a:pPr>
            <a:endParaRPr lang="es-MX" sz="1300" dirty="0" smtClean="0"/>
          </a:p>
          <a:p>
            <a:pPr algn="ctr">
              <a:buNone/>
            </a:pPr>
            <a:endParaRPr lang="es-MX" sz="1300" b="1" dirty="0" smtClean="0"/>
          </a:p>
          <a:p>
            <a:pPr algn="ctr">
              <a:buNone/>
            </a:pPr>
            <a:r>
              <a:rPr lang="es-MX" sz="1200" b="1" dirty="0"/>
              <a:t>MATERIALES UTILIZADOS Y M2 REPARADOS</a:t>
            </a:r>
          </a:p>
          <a:p>
            <a:pPr algn="ctr">
              <a:buNone/>
            </a:pPr>
            <a:endParaRPr lang="es-MX" sz="1200" b="1" dirty="0" smtClean="0"/>
          </a:p>
          <a:p>
            <a:pPr algn="ctr">
              <a:buNone/>
            </a:pPr>
            <a:endParaRPr lang="es-MX" sz="1200" b="1" dirty="0"/>
          </a:p>
          <a:p>
            <a:pPr algn="just">
              <a:buNone/>
            </a:pPr>
            <a:endParaRPr lang="es-MX" sz="1200" dirty="0" smtClean="0"/>
          </a:p>
          <a:p>
            <a:pPr algn="just">
              <a:buNone/>
            </a:pPr>
            <a:r>
              <a:rPr lang="es-MX" sz="1600" b="1" dirty="0" smtClean="0"/>
              <a:t>ASFALTO CALIENTE : </a:t>
            </a:r>
            <a:r>
              <a:rPr lang="es-MX" sz="1600" b="1" dirty="0" smtClean="0"/>
              <a:t>107.21 </a:t>
            </a:r>
            <a:r>
              <a:rPr lang="es-MX" sz="1600" dirty="0" smtClean="0"/>
              <a:t>TON</a:t>
            </a:r>
          </a:p>
          <a:p>
            <a:pPr algn="just">
              <a:buNone/>
            </a:pPr>
            <a:r>
              <a:rPr lang="es-MX" sz="1600" b="1" dirty="0" smtClean="0"/>
              <a:t>BACHEANDO </a:t>
            </a:r>
            <a:r>
              <a:rPr lang="es-MX" sz="1600" b="1" dirty="0"/>
              <a:t>UN </a:t>
            </a:r>
            <a:r>
              <a:rPr lang="es-MX" sz="1600" b="1" dirty="0" smtClean="0"/>
              <a:t>TOTAL DE</a:t>
            </a:r>
            <a:r>
              <a:rPr lang="es-MX" sz="1600" smtClean="0"/>
              <a:t>: </a:t>
            </a:r>
            <a:r>
              <a:rPr lang="es-MX" sz="1600" smtClean="0"/>
              <a:t>808.43M2</a:t>
            </a:r>
            <a:endParaRPr lang="es-MX" sz="1600" dirty="0"/>
          </a:p>
          <a:p>
            <a:pPr algn="just">
              <a:buNone/>
            </a:pPr>
            <a:r>
              <a:rPr lang="es-MX" sz="1600" b="1" dirty="0" smtClean="0"/>
              <a:t>BACHEO </a:t>
            </a:r>
            <a:r>
              <a:rPr lang="es-MX" sz="1600" b="1" dirty="0"/>
              <a:t>EN </a:t>
            </a:r>
            <a:r>
              <a:rPr lang="es-MX" sz="1600" b="1" dirty="0" smtClean="0"/>
              <a:t>EMPEDRADO</a:t>
            </a:r>
            <a:r>
              <a:rPr lang="es-MX" sz="1600" dirty="0" smtClean="0"/>
              <a:t>:M </a:t>
            </a:r>
            <a:endParaRPr lang="es-MX" sz="1600" dirty="0"/>
          </a:p>
          <a:p>
            <a:pPr algn="just">
              <a:buNone/>
            </a:pPr>
            <a:endParaRPr lang="es-MX" sz="1300" dirty="0"/>
          </a:p>
          <a:p>
            <a:pPr algn="just">
              <a:buNone/>
            </a:pPr>
            <a:endParaRPr lang="es-MX" sz="1300" dirty="0" smtClean="0"/>
          </a:p>
          <a:p>
            <a:pPr algn="ctr">
              <a:buNone/>
            </a:pPr>
            <a:endParaRPr lang="es-MX" sz="1300" dirty="0" smtClean="0"/>
          </a:p>
          <a:p>
            <a:pPr algn="just">
              <a:buNone/>
            </a:pPr>
            <a:endParaRPr lang="es-MX" sz="1300" dirty="0" smtClean="0"/>
          </a:p>
          <a:p>
            <a:pPr algn="just">
              <a:buNone/>
            </a:pPr>
            <a:endParaRPr lang="es-MX" sz="1300" b="1" dirty="0" smtClean="0"/>
          </a:p>
          <a:p>
            <a:pPr algn="ctr">
              <a:buNone/>
            </a:pPr>
            <a:endParaRPr lang="es-MX" sz="1300" b="1" dirty="0" smtClean="0"/>
          </a:p>
          <a:p>
            <a:pPr algn="ctr">
              <a:buNone/>
            </a:pPr>
            <a:endParaRPr lang="es-MX" sz="1300" b="1" dirty="0" smtClean="0"/>
          </a:p>
        </p:txBody>
      </p:sp>
    </p:spTree>
    <p:extLst>
      <p:ext uri="{BB962C8B-B14F-4D97-AF65-F5344CB8AC3E}">
        <p14:creationId xmlns:p14="http://schemas.microsoft.com/office/powerpoint/2010/main" val="107839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3273" y="24057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sz="1400" b="1" dirty="0"/>
              <a:t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</a:t>
            </a:r>
            <a:r>
              <a:rPr lang="es-MX" sz="1400" dirty="0"/>
              <a:t/>
            </a:r>
            <a:br>
              <a:rPr lang="es-MX" sz="1400" dirty="0"/>
            </a:br>
            <a:r>
              <a:rPr lang="es-MX" sz="1400" dirty="0"/>
              <a:t> </a:t>
            </a:r>
            <a:br>
              <a:rPr lang="es-MX" sz="1400" dirty="0"/>
            </a:br>
            <a:r>
              <a:rPr lang="es-MX" sz="1400" b="1" dirty="0"/>
              <a:t>SEMANA DEL  DE 20  NOVIEMBRE   AL  24 DE NOVIEMBRE  DEL  2017</a:t>
            </a:r>
            <a:endParaRPr lang="es-MX" sz="1300" dirty="0"/>
          </a:p>
        </p:txBody>
      </p:sp>
      <p:sp>
        <p:nvSpPr>
          <p:cNvPr id="6" name="Rectángulo 5"/>
          <p:cNvSpPr/>
          <p:nvPr/>
        </p:nvSpPr>
        <p:spPr>
          <a:xfrm>
            <a:off x="3236987" y="5708531"/>
            <a:ext cx="2670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s-MX" b="1" dirty="0"/>
              <a:t>BACHEO EN EMPEDRADO </a:t>
            </a:r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41" y="2492896"/>
            <a:ext cx="3888432" cy="3124944"/>
          </a:xfr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492896"/>
            <a:ext cx="3846857" cy="31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668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s-MX" sz="1200" b="1" dirty="0"/>
              <a:t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</a:t>
            </a:r>
            <a:r>
              <a:rPr lang="es-MX" sz="1200" dirty="0"/>
              <a:t/>
            </a:r>
            <a:br>
              <a:rPr lang="es-MX" sz="1200" dirty="0"/>
            </a:br>
            <a:r>
              <a:rPr lang="es-MX" sz="1200" dirty="0"/>
              <a:t> </a:t>
            </a:r>
            <a:br>
              <a:rPr lang="es-MX" sz="1200" dirty="0"/>
            </a:br>
            <a:r>
              <a:rPr lang="es-MX" sz="1200" b="1" dirty="0"/>
              <a:t>SEMANA DEL  DE 20  NOVIEMBRE   AL  24 DE NOVIEMBRE  DEL  2017</a:t>
            </a:r>
            <a:endParaRPr lang="es-MX" sz="1300" dirty="0"/>
          </a:p>
        </p:txBody>
      </p:sp>
      <p:sp>
        <p:nvSpPr>
          <p:cNvPr id="6" name="Rectángulo 5"/>
          <p:cNvSpPr/>
          <p:nvPr/>
        </p:nvSpPr>
        <p:spPr>
          <a:xfrm>
            <a:off x="2976181" y="5708531"/>
            <a:ext cx="3191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s-MX" b="1" dirty="0"/>
              <a:t>BACHEO EN </a:t>
            </a:r>
            <a:r>
              <a:rPr lang="es-MX" b="1" dirty="0" smtClean="0"/>
              <a:t>ASFALTO CALIENTE </a:t>
            </a:r>
            <a:endParaRPr lang="es-MX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58403"/>
            <a:ext cx="3898776" cy="292408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25289"/>
            <a:ext cx="4027287" cy="279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160325"/>
      </p:ext>
    </p:extLst>
  </p:cSld>
  <p:clrMapOvr>
    <a:masterClrMapping/>
  </p:clrMapOvr>
</p:sld>
</file>

<file path=ppt/theme/theme1.xml><?xml version="1.0" encoding="utf-8"?>
<a:theme xmlns:a="http://schemas.openxmlformats.org/drawingml/2006/main" name="INFORME SEMANAL DEL 02 AL  05 FEB. 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INFORME SEMANAL DEL 02 AL  05 FEB. 2016</Template>
  <TotalTime>13080</TotalTime>
  <Words>304</Words>
  <Application>Microsoft Office PowerPoint</Application>
  <PresentationFormat>Presentación en pantalla (4:3)</PresentationFormat>
  <Paragraphs>58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Calibri</vt:lpstr>
      <vt:lpstr>INFORME SEMANAL DEL 02 AL  05 FEB. 2016</vt:lpstr>
      <vt:lpstr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   SEMANA DEL  DE 20  NOVIEMBRE   AL  24 DE NOVIEMBRE  DEL  2017</vt:lpstr>
      <vt:lpstr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   SEMANA DEL  DE 20  NOVIEMBRE   AL  24 DE NOVIEMBRE  DEL  2017</vt:lpstr>
      <vt:lpstr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   SEMANA DEL  DE 20  NOVIEMBRE   AL  24 DE NOVIEMBRE  DEL  2017</vt:lpstr>
      <vt:lpstr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   SEMANA DEL  DE 20  NOVIEMBRE   AL  24 DE NOVIEMBRE  DEL  2017</vt:lpstr>
      <vt:lpstr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   SEMANA DEL  DE 20  NOVIEMBRE   AL  24 DE NOVIEMBRE  DEL  2017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DIRECCION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   SEMANA DEL  02  AL  05  DE   FEBRERO  DEL  2016</dc:title>
  <dc:creator>Pavimentos</dc:creator>
  <cp:lastModifiedBy>Pavimentos</cp:lastModifiedBy>
  <cp:revision>514</cp:revision>
  <dcterms:created xsi:type="dcterms:W3CDTF">2016-02-12T15:46:43Z</dcterms:created>
  <dcterms:modified xsi:type="dcterms:W3CDTF">2017-12-04T18:59:51Z</dcterms:modified>
</cp:coreProperties>
</file>