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03" autoAdjust="0"/>
  </p:normalViewPr>
  <p:slideViewPr>
    <p:cSldViewPr>
      <p:cViewPr varScale="1">
        <p:scale>
          <a:sx n="76" d="100"/>
          <a:sy n="76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A2F-DC75-44CE-8E84-23A6B3717E1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7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04/12/2017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13</a:t>
            </a:r>
            <a:r>
              <a:rPr lang="es-MX" sz="1400" b="1" dirty="0"/>
              <a:t> NOVIEMBRE AL  </a:t>
            </a:r>
            <a:r>
              <a:rPr lang="es-MX" sz="1400" b="1" dirty="0" smtClean="0"/>
              <a:t>17 DE NOVIEMBRE  DEL  </a:t>
            </a:r>
            <a:r>
              <a:rPr lang="es-MX" sz="1400" b="1" dirty="0"/>
              <a:t>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175" y="141277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/>
          </a:p>
          <a:p>
            <a:pPr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300" b="1" dirty="0" smtClean="0"/>
          </a:p>
          <a:p>
            <a:pPr>
              <a:buNone/>
            </a:pPr>
            <a:r>
              <a:rPr lang="es-MX" sz="1300" b="1" dirty="0" smtClean="0"/>
              <a:t>         </a:t>
            </a:r>
            <a:r>
              <a:rPr lang="es-MX" sz="1800" b="1" dirty="0" smtClean="0"/>
              <a:t>EL VERGEL</a:t>
            </a:r>
            <a:r>
              <a:rPr lang="es-MX" sz="1800" dirty="0" smtClean="0"/>
              <a:t>:C</a:t>
            </a:r>
            <a:r>
              <a:rPr lang="es-MX" sz="1800" dirty="0"/>
              <a:t>. CEDROS ENTRE AV. DE LAS ROSAS Y C. </a:t>
            </a:r>
            <a:r>
              <a:rPr lang="es-MX" sz="1800" dirty="0" smtClean="0"/>
              <a:t>YERBABUENA,C. </a:t>
            </a:r>
            <a:r>
              <a:rPr lang="es-MX" sz="1800" dirty="0"/>
              <a:t>RÍO SAN PEDRO Y/O RÍO VERDE ENTRE RÍO GRANDE Y C. RÍO VERDE/, C. RÍO TUITO ENTRE C. RÍO ZULA Y C. RÍO VERDE/ Y C. PRIVADA ROBLE ESQUINA C. RÍO </a:t>
            </a:r>
            <a:r>
              <a:rPr lang="es-MX" sz="1800" dirty="0" smtClean="0"/>
              <a:t>ZULA,C </a:t>
            </a:r>
            <a:r>
              <a:rPr lang="es-MX" sz="1800" dirty="0"/>
              <a:t>RÍO GRANDE ENTRE C. RÍO HONDO Y RÍO </a:t>
            </a:r>
            <a:r>
              <a:rPr lang="es-MX" sz="1800" dirty="0" smtClean="0"/>
              <a:t>COLIMA,C</a:t>
            </a:r>
            <a:r>
              <a:rPr lang="es-MX" sz="1800" dirty="0"/>
              <a:t>. RÍO GRANDE ENTRE C. RÍO HONDO Y RÍO </a:t>
            </a:r>
            <a:r>
              <a:rPr lang="es-MX" sz="1800" dirty="0" smtClean="0"/>
              <a:t>COLIMA,CRUCE </a:t>
            </a:r>
            <a:r>
              <a:rPr lang="es-MX" sz="1800" dirty="0"/>
              <a:t>DE AV DE LAS ROSAS Y C. </a:t>
            </a:r>
            <a:r>
              <a:rPr lang="es-MX" sz="1800" dirty="0" smtClean="0"/>
              <a:t>CEDROS,C</a:t>
            </a:r>
            <a:r>
              <a:rPr lang="es-MX" sz="1800" dirty="0"/>
              <a:t>. LAS ROSAS ENTRE C. OLIVOS Y C. LOS </a:t>
            </a:r>
            <a:r>
              <a:rPr lang="es-MX" sz="1800" dirty="0" smtClean="0"/>
              <a:t>PINOS,C</a:t>
            </a:r>
            <a:r>
              <a:rPr lang="es-MX" sz="1800" dirty="0"/>
              <a:t>. LAS ROSAS ENTRE C. CEDRO Y C. JUAN DE LA BARRERA</a:t>
            </a:r>
          </a:p>
          <a:p>
            <a:pPr>
              <a:buNone/>
            </a:pPr>
            <a:r>
              <a:rPr lang="es-MX" sz="1800" b="1" dirty="0" smtClean="0"/>
              <a:t>         CANAL 58</a:t>
            </a:r>
            <a:r>
              <a:rPr lang="es-MX" sz="1800" dirty="0" smtClean="0"/>
              <a:t>: C</a:t>
            </a:r>
            <a:r>
              <a:rPr lang="es-MX" sz="1800" dirty="0"/>
              <a:t>. RINCÓN DE GUAYABITOS ENTRE C. PUERTO MELAQUE Y C. PUERTO </a:t>
            </a:r>
            <a:r>
              <a:rPr lang="es-MX" sz="1800" dirty="0" smtClean="0"/>
              <a:t>MANZANILLO,C</a:t>
            </a:r>
            <a:r>
              <a:rPr lang="es-MX" sz="1800" dirty="0"/>
              <a:t>. CHAMELA ENTRE C. TAMIAHUA Y C. RINCÓN DE GUAYABITOS</a:t>
            </a:r>
          </a:p>
          <a:p>
            <a:pPr>
              <a:buNone/>
            </a:pPr>
            <a:r>
              <a:rPr lang="es-MX" sz="1800" b="1" dirty="0" smtClean="0"/>
              <a:t>         SAN </a:t>
            </a:r>
            <a:r>
              <a:rPr lang="es-MX" sz="1800" b="1" dirty="0"/>
              <a:t>MARTIN DE LAS </a:t>
            </a:r>
            <a:r>
              <a:rPr lang="es-MX" sz="1800" b="1" dirty="0" smtClean="0"/>
              <a:t>FLORES:</a:t>
            </a:r>
            <a:r>
              <a:rPr lang="es-MX" sz="1800" dirty="0" smtClean="0"/>
              <a:t>C</a:t>
            </a:r>
            <a:r>
              <a:rPr lang="es-MX" sz="1800" dirty="0"/>
              <a:t>. PINO SUAREZ ENTRE C. BENITO JUAREZ Y C. </a:t>
            </a:r>
            <a:r>
              <a:rPr lang="es-MX" sz="1800" dirty="0" smtClean="0"/>
              <a:t>UNION,C</a:t>
            </a:r>
            <a:r>
              <a:rPr lang="es-MX" sz="1800" dirty="0"/>
              <a:t>. JUAN ESCUTIA EN SU CRUCE CON C. </a:t>
            </a:r>
            <a:r>
              <a:rPr lang="es-MX" sz="1800" dirty="0" smtClean="0"/>
              <a:t>GALEANA.</a:t>
            </a:r>
            <a:endParaRPr lang="es-MX" sz="1800" dirty="0"/>
          </a:p>
          <a:p>
            <a:pPr>
              <a:buFont typeface="Arial" pitchFamily="34" charset="0"/>
              <a:buNone/>
            </a:pPr>
            <a:endParaRPr lang="es-MX" sz="1300" b="1" dirty="0" smtClean="0"/>
          </a:p>
          <a:p>
            <a:pPr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13 NOVIEMBRE AL  17 DE NOVIEMBRE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600" b="1" dirty="0" smtClean="0"/>
          </a:p>
          <a:p>
            <a:pPr>
              <a:buNone/>
            </a:pPr>
            <a:r>
              <a:rPr lang="es-MX" sz="1600" b="1" dirty="0" smtClean="0"/>
              <a:t> CAMICHINES :</a:t>
            </a:r>
            <a:r>
              <a:rPr lang="es-MX" sz="1600" dirty="0" smtClean="0"/>
              <a:t>C.REAL DE LOS ALERCES.</a:t>
            </a:r>
            <a:endParaRPr lang="es-MX" sz="1600" dirty="0"/>
          </a:p>
          <a:p>
            <a:pPr>
              <a:buNone/>
            </a:pPr>
            <a:r>
              <a:rPr lang="es-MX" sz="1600" b="1" dirty="0" smtClean="0"/>
              <a:t>BALCONES DE SANTA MARIA:</a:t>
            </a:r>
            <a:r>
              <a:rPr lang="es-MX" sz="1600" dirty="0" smtClean="0"/>
              <a:t>C. PASEO DE LA SERENATA,CAMINO REAL A COLIMA,PASEOS DE LOS PATIOS .</a:t>
            </a:r>
          </a:p>
          <a:p>
            <a:pPr>
              <a:buNone/>
            </a:pPr>
            <a:r>
              <a:rPr lang="es-MX" sz="1600" b="1" dirty="0" smtClean="0"/>
              <a:t>SAN MARTINDE ABAJO</a:t>
            </a:r>
            <a:r>
              <a:rPr lang="es-MX" sz="1600" dirty="0" smtClean="0"/>
              <a:t>: C.FRANCISCO VILLA Y 5 E MAYO(TOPE). </a:t>
            </a:r>
            <a:endParaRPr lang="es-MX" sz="1600" dirty="0"/>
          </a:p>
          <a:p>
            <a:pPr>
              <a:buNone/>
            </a:pPr>
            <a:r>
              <a:rPr lang="es-MX" sz="1600" b="1" dirty="0" smtClean="0"/>
              <a:t>PARQUES DE SANTA MARIA: </a:t>
            </a:r>
            <a:r>
              <a:rPr lang="es-MX" sz="1600" dirty="0" smtClean="0"/>
              <a:t>C.BAHIA DE LOS LOBOS.</a:t>
            </a:r>
          </a:p>
          <a:p>
            <a:pPr>
              <a:buNone/>
            </a:pPr>
            <a:r>
              <a:rPr lang="es-MX" sz="1600" dirty="0" smtClean="0"/>
              <a:t>LAS HUERTAS:C.CHICO, Y OROZCO LORETO.</a:t>
            </a:r>
          </a:p>
          <a:p>
            <a:pPr>
              <a:buNone/>
            </a:pPr>
            <a:r>
              <a:rPr lang="es-MX" sz="1600" b="1" dirty="0" smtClean="0"/>
              <a:t>FRACCIONAMIENTO REVOLUCIÓN: </a:t>
            </a:r>
            <a:r>
              <a:rPr lang="es-MX" sz="1600" dirty="0" smtClean="0"/>
              <a:t>C.BATLLA DE CELAYA,Y CONSTITUCIÓN DE 1817,PLAN DE LA NORIA.</a:t>
            </a:r>
          </a:p>
          <a:p>
            <a:pPr>
              <a:buNone/>
            </a:pPr>
            <a:r>
              <a:rPr lang="es-MX" sz="1600" b="1" dirty="0" smtClean="0"/>
              <a:t>LOMAS DE SAN MIGUEL: </a:t>
            </a:r>
            <a:r>
              <a:rPr lang="es-MX" sz="1600" dirty="0" smtClean="0"/>
              <a:t>C.SAN GABRIEL ARCANGEL.</a:t>
            </a:r>
          </a:p>
          <a:p>
            <a:pPr>
              <a:buNone/>
            </a:pPr>
            <a:r>
              <a:rPr lang="es-MX" sz="1600" b="1" dirty="0" smtClean="0"/>
              <a:t>EL VERGEL</a:t>
            </a:r>
            <a:r>
              <a:rPr lang="es-MX" sz="1600" dirty="0" smtClean="0"/>
              <a:t>: C.LAS ROSAS Y RIO GARNDE .</a:t>
            </a:r>
          </a:p>
          <a:p>
            <a:pPr>
              <a:buNone/>
            </a:pPr>
            <a:r>
              <a:rPr lang="es-MX" sz="1600" b="1" dirty="0" smtClean="0"/>
              <a:t>SAN MARTIN DE LAS FLORES</a:t>
            </a:r>
            <a:r>
              <a:rPr lang="es-MX" sz="1600" dirty="0" smtClean="0"/>
              <a:t>: C. PINO SUAREZ.</a:t>
            </a:r>
          </a:p>
          <a:p>
            <a:pPr>
              <a:buNone/>
            </a:pPr>
            <a:r>
              <a:rPr lang="es-MX" sz="1600" b="1" dirty="0" smtClean="0"/>
              <a:t>LAS HUERTAS</a:t>
            </a:r>
            <a:r>
              <a:rPr lang="es-MX" sz="1600" dirty="0" smtClean="0"/>
              <a:t>: C. OROZCO LORETO.</a:t>
            </a:r>
          </a:p>
          <a:p>
            <a:pPr>
              <a:buNone/>
            </a:pPr>
            <a:r>
              <a:rPr lang="es-MX" sz="1600" b="1" dirty="0" smtClean="0"/>
              <a:t>SANTA ANITA</a:t>
            </a:r>
            <a:r>
              <a:rPr lang="es-MX" sz="1600" dirty="0" smtClean="0"/>
              <a:t>: FRACC LORETO.</a:t>
            </a:r>
          </a:p>
          <a:p>
            <a:pPr>
              <a:buNone/>
            </a:pPr>
            <a:r>
              <a:rPr lang="es-MX" sz="1600" b="1" dirty="0" smtClean="0"/>
              <a:t>LOS CANTAROS</a:t>
            </a:r>
            <a:r>
              <a:rPr lang="es-MX" sz="1600" dirty="0" smtClean="0"/>
              <a:t>:C.LOS CANTAROSY C. ALFAREROS.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13 NOVIEMBRE AL  17 DE NOVIEMBRE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 </a:t>
            </a:r>
            <a:r>
              <a:rPr lang="es-MX" sz="1600" b="1" dirty="0" smtClean="0"/>
              <a:t>:887.38 </a:t>
            </a:r>
            <a:r>
              <a:rPr lang="es-MX" sz="1600" dirty="0" smtClean="0"/>
              <a:t>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smtClean="0"/>
              <a:t>TOTAL </a:t>
            </a:r>
            <a:r>
              <a:rPr lang="es-MX" sz="1600" b="1" smtClean="0"/>
              <a:t>DE</a:t>
            </a:r>
            <a:r>
              <a:rPr lang="es-MX" sz="1600" smtClean="0"/>
              <a:t>:887.38 </a:t>
            </a:r>
            <a:r>
              <a:rPr lang="es-MX" sz="1600" dirty="0" smtClean="0"/>
              <a:t>M2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:631M </a:t>
            </a:r>
            <a:endParaRPr lang="es-MX" sz="1600" dirty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273" y="240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13 NOVIEMBRE AL  17 DE NOVIEMBRE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7" y="2554143"/>
            <a:ext cx="3583486" cy="304782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57" y="2660703"/>
            <a:ext cx="3744416" cy="29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13 NOVIEMBRE AL  17 DE NOVIEMBRE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563888" cy="3644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826768" cy="36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13053</TotalTime>
  <Words>405</Words>
  <Application>Microsoft Office PowerPoint</Application>
  <PresentationFormat>Presentación en pantalla (4:3)</PresentationFormat>
  <Paragraphs>55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13 NOVIEMBRE AL  17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13 NOVIEMBRE AL  17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13 NOVIEMBRE AL  17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13 NOVIEMBRE AL  17 DE NOVIEMBRE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13 NOVIEMBRE AL  17 DE NOVIEMBRE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516</cp:revision>
  <dcterms:created xsi:type="dcterms:W3CDTF">2016-02-12T15:46:43Z</dcterms:created>
  <dcterms:modified xsi:type="dcterms:W3CDTF">2017-12-04T18:54:23Z</dcterms:modified>
</cp:coreProperties>
</file>