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 DE REGLAMENTOS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MES DE MAYO 2019.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8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04E-2"/>
          <c:y val="0.14361396430502635"/>
          <c:w val="0.8817800287650166"/>
          <c:h val="0.742174566290584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35</c:v>
                </c:pt>
                <c:pt idx="1">
                  <c:v>73</c:v>
                </c:pt>
                <c:pt idx="2">
                  <c:v>280</c:v>
                </c:pt>
                <c:pt idx="3">
                  <c:v>253</c:v>
                </c:pt>
                <c:pt idx="4">
                  <c:v>27</c:v>
                </c:pt>
                <c:pt idx="5">
                  <c:v>59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5955712"/>
        <c:axId val="25957504"/>
        <c:axId val="0"/>
      </c:bar3DChart>
      <c:catAx>
        <c:axId val="2595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7504"/>
        <c:crosses val="autoZero"/>
        <c:auto val="1"/>
        <c:lblAlgn val="ctr"/>
        <c:lblOffset val="100"/>
        <c:noMultiLvlLbl val="0"/>
      </c:catAx>
      <c:valAx>
        <c:axId val="2595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57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 MAYO 2019.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87</c:v>
                </c:pt>
                <c:pt idx="1">
                  <c:v>175</c:v>
                </c:pt>
                <c:pt idx="2">
                  <c:v>124</c:v>
                </c:pt>
                <c:pt idx="3">
                  <c:v>132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21184"/>
        <c:axId val="26227072"/>
      </c:barChart>
      <c:catAx>
        <c:axId val="2622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7072"/>
        <c:crosses val="autoZero"/>
        <c:auto val="1"/>
        <c:lblAlgn val="ctr"/>
        <c:lblOffset val="100"/>
        <c:noMultiLvlLbl val="0"/>
      </c:catAx>
      <c:valAx>
        <c:axId val="26227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1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MAYO 2019.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FAVORABLES</c:v>
                </c:pt>
                <c:pt idx="7">
                  <c:v>VERIFACIONES NO FAVORABLES</c:v>
                </c:pt>
                <c:pt idx="8">
                  <c:v>VERIFICACIONES EN SEGUIMIENTO 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305</c:v>
                </c:pt>
                <c:pt idx="1">
                  <c:v>33</c:v>
                </c:pt>
                <c:pt idx="2">
                  <c:v>80</c:v>
                </c:pt>
                <c:pt idx="3">
                  <c:v>5</c:v>
                </c:pt>
                <c:pt idx="4">
                  <c:v>141</c:v>
                </c:pt>
                <c:pt idx="5">
                  <c:v>135</c:v>
                </c:pt>
                <c:pt idx="6">
                  <c:v>85</c:v>
                </c:pt>
                <c:pt idx="7">
                  <c:v>23</c:v>
                </c:pt>
                <c:pt idx="8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69568"/>
        <c:axId val="26271104"/>
      </c:barChart>
      <c:catAx>
        <c:axId val="2626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71104"/>
        <c:crosses val="autoZero"/>
        <c:auto val="1"/>
        <c:lblAlgn val="ctr"/>
        <c:lblOffset val="100"/>
        <c:noMultiLvlLbl val="0"/>
      </c:catAx>
      <c:valAx>
        <c:axId val="2627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69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853631130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722290332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26104635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596</TotalTime>
  <Words>33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SURY</cp:lastModifiedBy>
  <cp:revision>51</cp:revision>
  <dcterms:created xsi:type="dcterms:W3CDTF">2017-07-06T21:59:33Z</dcterms:created>
  <dcterms:modified xsi:type="dcterms:W3CDTF">2019-07-11T01:50:50Z</dcterms:modified>
</cp:coreProperties>
</file>