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78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DIRECCIÓN DE INSPECCIÓN Y VIGILANCIA DE REGLAMENTOS</a:t>
            </a: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 MES DICIEMBRE  2018.</a:t>
            </a:r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0995370644973169"/>
          <c:y val="1.226045058603988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8485197530204E-2"/>
          <c:y val="0.14361396430502635"/>
          <c:w val="0.8817800287650166"/>
          <c:h val="0.7421745662905844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Hoja1!$A$2:$A$8</c:f>
              <c:strCache>
                <c:ptCount val="7"/>
                <c:pt idx="0">
                  <c:v>QUEJAS</c:v>
                </c:pt>
                <c:pt idx="1">
                  <c:v>APERCIBIMIENTOS</c:v>
                </c:pt>
                <c:pt idx="2">
                  <c:v>TOTAL DE VERIFICACIONES</c:v>
                </c:pt>
                <c:pt idx="3">
                  <c:v>VERIFICACION FAVORABLES</c:v>
                </c:pt>
                <c:pt idx="4">
                  <c:v>VERIFICACION NO FAVORABLES</c:v>
                </c:pt>
                <c:pt idx="5">
                  <c:v>ACTAS DE INFRACCIÓN</c:v>
                </c:pt>
                <c:pt idx="6">
                  <c:v>CLAUSURAS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43</c:v>
                </c:pt>
                <c:pt idx="1">
                  <c:v>37</c:v>
                </c:pt>
                <c:pt idx="2">
                  <c:v>151</c:v>
                </c:pt>
                <c:pt idx="3">
                  <c:v>127</c:v>
                </c:pt>
                <c:pt idx="4">
                  <c:v>24</c:v>
                </c:pt>
                <c:pt idx="5">
                  <c:v>31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6E-4418-9712-ABADA4041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25955712"/>
        <c:axId val="25957504"/>
        <c:axId val="0"/>
      </c:bar3DChart>
      <c:catAx>
        <c:axId val="259557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5957504"/>
        <c:crosses val="autoZero"/>
        <c:auto val="1"/>
        <c:lblAlgn val="ctr"/>
        <c:lblOffset val="100"/>
        <c:noMultiLvlLbl val="0"/>
      </c:catAx>
      <c:valAx>
        <c:axId val="259575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59557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 algn="ctr">
              <a:defRPr lang="es-ES">
                <a:solidFill>
                  <a:schemeClr val="accent6"/>
                </a:solidFill>
              </a:defRPr>
            </a:pPr>
            <a:r>
              <a:rPr lang="en-US" sz="2000" dirty="0">
                <a:solidFill>
                  <a:schemeClr val="accent6"/>
                </a:solidFill>
                <a:latin typeface="Century" pitchFamily="18" charset="0"/>
              </a:rPr>
              <a:t>DEPARTAMENTO</a:t>
            </a:r>
            <a:r>
              <a:rPr lang="en-US" sz="2000" dirty="0">
                <a:solidFill>
                  <a:schemeClr val="accent6"/>
                </a:solidFill>
              </a:rPr>
              <a:t> DE INSPECCIÓN DE OBRA PÚBLICA MES DE DICIEMBRE 2018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Hoja1!$A$2:$A$6</c:f>
              <c:strCache>
                <c:ptCount val="5"/>
                <c:pt idx="0">
                  <c:v>QUEJAS</c:v>
                </c:pt>
                <c:pt idx="1">
                  <c:v>APERCIBIMIENTOS</c:v>
                </c:pt>
                <c:pt idx="2">
                  <c:v>CITATORIOS</c:v>
                </c:pt>
                <c:pt idx="3">
                  <c:v>ACTAS DE INFRACCIÓN</c:v>
                </c:pt>
                <c:pt idx="4">
                  <c:v>CLAUSURAS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53</c:v>
                </c:pt>
                <c:pt idx="1">
                  <c:v>99</c:v>
                </c:pt>
                <c:pt idx="2">
                  <c:v>50</c:v>
                </c:pt>
                <c:pt idx="3">
                  <c:v>79</c:v>
                </c:pt>
                <c:pt idx="4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55-44AD-A4FD-1F56B1A9A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6221184"/>
        <c:axId val="26227072"/>
      </c:barChart>
      <c:catAx>
        <c:axId val="26221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6227072"/>
        <c:crosses val="autoZero"/>
        <c:auto val="1"/>
        <c:lblAlgn val="ctr"/>
        <c:lblOffset val="100"/>
        <c:noMultiLvlLbl val="0"/>
      </c:catAx>
      <c:valAx>
        <c:axId val="262270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62211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/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bg2">
                    <a:lumMod val="50000"/>
                  </a:schemeClr>
                </a:solidFill>
              </a:defRP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DEPARTAMENTO DE INSPECCIÓN AMBIENTAL MES DE</a:t>
            </a:r>
            <a:r>
              <a:rPr lang="en-US" baseline="0" dirty="0">
                <a:solidFill>
                  <a:schemeClr val="bg2">
                    <a:lumMod val="50000"/>
                  </a:schemeClr>
                </a:solidFill>
              </a:rPr>
              <a:t> DICIEMBRE 2018.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Hoja1!$A$2:$A$10</c:f>
              <c:strCache>
                <c:ptCount val="9"/>
                <c:pt idx="0">
                  <c:v>QUEJAS</c:v>
                </c:pt>
                <c:pt idx="1">
                  <c:v>ACTAS CIRCUSTANCIADAS</c:v>
                </c:pt>
                <c:pt idx="2">
                  <c:v>ACTAS DE INFRACCIÓN</c:v>
                </c:pt>
                <c:pt idx="3">
                  <c:v>CLAUSURAS</c:v>
                </c:pt>
                <c:pt idx="4">
                  <c:v>APERCIBIMIENTOS</c:v>
                </c:pt>
                <c:pt idx="5">
                  <c:v>TOTAL DE VERIFICACIONES</c:v>
                </c:pt>
                <c:pt idx="6">
                  <c:v>VERIFICACIONES FAVORABLES</c:v>
                </c:pt>
                <c:pt idx="7">
                  <c:v>VERIFACIONES NO FAVORABLES</c:v>
                </c:pt>
                <c:pt idx="8">
                  <c:v>VERIFICACIONES EN SEGUIMIENTO 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265</c:v>
                </c:pt>
                <c:pt idx="1">
                  <c:v>35</c:v>
                </c:pt>
                <c:pt idx="2">
                  <c:v>17</c:v>
                </c:pt>
                <c:pt idx="3">
                  <c:v>3</c:v>
                </c:pt>
                <c:pt idx="4">
                  <c:v>64</c:v>
                </c:pt>
                <c:pt idx="5">
                  <c:v>168</c:v>
                </c:pt>
                <c:pt idx="6">
                  <c:v>44</c:v>
                </c:pt>
                <c:pt idx="7">
                  <c:v>14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84-445E-BE5E-9DB8C068D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6269568"/>
        <c:axId val="26271104"/>
      </c:barChart>
      <c:catAx>
        <c:axId val="26269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6271104"/>
        <c:crosses val="autoZero"/>
        <c:auto val="1"/>
        <c:lblAlgn val="ctr"/>
        <c:lblOffset val="100"/>
        <c:noMultiLvlLbl val="0"/>
      </c:catAx>
      <c:valAx>
        <c:axId val="262711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62695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ACE9E-647B-4A70-8EF0-34765B4828F4}" type="datetimeFigureOut">
              <a:rPr lang="es-MX" smtClean="0"/>
              <a:t>10/07/2019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B8A65-A5D8-4BFE-AE3B-70BB08F027F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29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B8A65-A5D8-4BFE-AE3B-70BB08F027F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92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336889465"/>
              </p:ext>
            </p:extLst>
          </p:nvPr>
        </p:nvGraphicFramePr>
        <p:xfrm>
          <a:off x="214282" y="214290"/>
          <a:ext cx="9902334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1877482262"/>
              </p:ext>
            </p:extLst>
          </p:nvPr>
        </p:nvGraphicFramePr>
        <p:xfrm>
          <a:off x="285720" y="-99392"/>
          <a:ext cx="9038808" cy="695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740959186"/>
              </p:ext>
            </p:extLst>
          </p:nvPr>
        </p:nvGraphicFramePr>
        <p:xfrm>
          <a:off x="285720" y="357166"/>
          <a:ext cx="828680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607</TotalTime>
  <Words>31</Words>
  <Application>Microsoft Office PowerPoint</Application>
  <PresentationFormat>On-screen Show (4:3)</PresentationFormat>
  <Paragraphs>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Century</vt:lpstr>
      <vt:lpstr>Century Schoolbook</vt:lpstr>
      <vt:lpstr>Wingdings</vt:lpstr>
      <vt:lpstr>Wingdings 2</vt:lpstr>
      <vt:lpstr>Mirador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mochoas</dc:creator>
  <cp:lastModifiedBy>SURY</cp:lastModifiedBy>
  <cp:revision>52</cp:revision>
  <dcterms:created xsi:type="dcterms:W3CDTF">2017-07-06T21:59:33Z</dcterms:created>
  <dcterms:modified xsi:type="dcterms:W3CDTF">2019-07-10T23:31:15Z</dcterms:modified>
</cp:coreProperties>
</file>