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3"/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DIRECCIÓN DE ÁREA</a:t>
            </a:r>
            <a:r>
              <a:rPr lang="es-MX" baseline="0" dirty="0" smtClean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 INSPECCIÓN Y VIGILANCIA</a:t>
            </a:r>
            <a:r>
              <a:rPr lang="es-MX" baseline="0" dirty="0" smtClean="0">
                <a:solidFill>
                  <a:schemeClr val="accent1">
                    <a:lumMod val="50000"/>
                  </a:schemeClr>
                </a:solidFill>
              </a:rPr>
              <a:t> MES  DE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baseline="0" dirty="0" smtClean="0">
                <a:solidFill>
                  <a:schemeClr val="accent1">
                    <a:lumMod val="50000"/>
                  </a:schemeClr>
                </a:solidFill>
              </a:rPr>
              <a:t>MARZO 2018.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164758251910748"/>
          <c:y val="0.1516038771771018"/>
          <c:w val="0.8817800287650166"/>
          <c:h val="0.7421745662905852"/>
        </c:manualLayout>
      </c:layout>
      <c:bar3D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63</c:v>
                </c:pt>
                <c:pt idx="1">
                  <c:v>28</c:v>
                </c:pt>
                <c:pt idx="2">
                  <c:v>170</c:v>
                </c:pt>
                <c:pt idx="3">
                  <c:v>148</c:v>
                </c:pt>
                <c:pt idx="4">
                  <c:v>22</c:v>
                </c:pt>
                <c:pt idx="5">
                  <c:v>24</c:v>
                </c:pt>
                <c:pt idx="6">
                  <c:v>13</c:v>
                </c:pt>
              </c:numCache>
            </c:numRef>
          </c:val>
        </c:ser>
        <c:gapWidth val="95"/>
        <c:gapDepth val="95"/>
        <c:shape val="box"/>
        <c:axId val="60050432"/>
        <c:axId val="60151296"/>
        <c:axId val="0"/>
      </c:bar3DChart>
      <c:catAx>
        <c:axId val="60050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60151296"/>
        <c:crosses val="autoZero"/>
        <c:auto val="1"/>
        <c:lblAlgn val="ctr"/>
        <c:lblOffset val="100"/>
      </c:catAx>
      <c:valAx>
        <c:axId val="601512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600504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ES"/>
          </a:p>
        </c:txPr>
      </c:dTable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3"/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dirty="0">
                <a:solidFill>
                  <a:schemeClr val="accent6"/>
                </a:solidFill>
              </a:rPr>
              <a:t> DE INSPECCIÓN DE OBRA </a:t>
            </a:r>
            <a:r>
              <a:rPr lang="en-US" dirty="0" smtClean="0">
                <a:solidFill>
                  <a:schemeClr val="accent6"/>
                </a:solidFill>
              </a:rPr>
              <a:t>PÚBLICA MES DE  </a:t>
            </a:r>
            <a:r>
              <a:rPr lang="en-US" dirty="0" smtClean="0">
                <a:solidFill>
                  <a:schemeClr val="accent6"/>
                </a:solidFill>
              </a:rPr>
              <a:t>MARZO  2018.</a:t>
            </a:r>
            <a:endParaRPr lang="en-US" dirty="0">
              <a:solidFill>
                <a:schemeClr val="accent6"/>
              </a:solidFill>
            </a:endParaRP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45</c:v>
                </c:pt>
                <c:pt idx="1">
                  <c:v>103</c:v>
                </c:pt>
                <c:pt idx="2">
                  <c:v>206</c:v>
                </c:pt>
                <c:pt idx="3">
                  <c:v>52</c:v>
                </c:pt>
                <c:pt idx="4">
                  <c:v>39</c:v>
                </c:pt>
              </c:numCache>
            </c:numRef>
          </c:val>
        </c:ser>
        <c:gapWidth val="95"/>
        <c:overlap val="100"/>
        <c:axId val="62633088"/>
        <c:axId val="62634624"/>
      </c:barChart>
      <c:catAx>
        <c:axId val="626330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62634624"/>
        <c:crosses val="autoZero"/>
        <c:auto val="1"/>
        <c:lblAlgn val="ctr"/>
        <c:lblOffset val="100"/>
      </c:catAx>
      <c:valAx>
        <c:axId val="626346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626330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ES"/>
          </a:p>
        </c:txPr>
      </c:dTable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2"/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AMBIENTAL MES DE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MARZO</a:t>
            </a:r>
            <a:r>
              <a:rPr lang="en-US" baseline="0" dirty="0" smtClean="0">
                <a:solidFill>
                  <a:schemeClr val="bg2">
                    <a:lumMod val="50000"/>
                  </a:schemeClr>
                </a:solidFill>
              </a:rPr>
              <a:t> 2018.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0340012704529902"/>
          <c:y val="0.21691390467801538"/>
          <c:w val="0.87974175339889693"/>
          <c:h val="0.61488826758450021"/>
        </c:manualLayout>
      </c:layout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VERIFICACONES FAVORABLES</c:v>
                </c:pt>
                <c:pt idx="7">
                  <c:v>VERIFICAIONES NO FAVORABLES</c:v>
                </c:pt>
                <c:pt idx="8">
                  <c:v>VERIFICACIONES EN SEGUIMIENTIO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289</c:v>
                </c:pt>
                <c:pt idx="1">
                  <c:v>22</c:v>
                </c:pt>
                <c:pt idx="2">
                  <c:v>9</c:v>
                </c:pt>
                <c:pt idx="3">
                  <c:v>2</c:v>
                </c:pt>
                <c:pt idx="4">
                  <c:v>29</c:v>
                </c:pt>
                <c:pt idx="5">
                  <c:v>95</c:v>
                </c:pt>
                <c:pt idx="6">
                  <c:v>45</c:v>
                </c:pt>
                <c:pt idx="7">
                  <c:v>28</c:v>
                </c:pt>
                <c:pt idx="8">
                  <c:v>129</c:v>
                </c:pt>
              </c:numCache>
            </c:numRef>
          </c:val>
        </c:ser>
        <c:gapWidth val="95"/>
        <c:overlap val="100"/>
        <c:axId val="77569408"/>
        <c:axId val="77587584"/>
      </c:barChart>
      <c:catAx>
        <c:axId val="77569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77587584"/>
        <c:crosses val="autoZero"/>
        <c:auto val="1"/>
        <c:lblAlgn val="ctr"/>
        <c:lblOffset val="100"/>
      </c:catAx>
      <c:valAx>
        <c:axId val="775875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77569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ES"/>
          </a:p>
        </c:txPr>
      </c:dTable>
    </c:plotArea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B610E-B309-4C19-B443-0E44FEE50341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2B351-E421-4764-A3B5-EEAA931E966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2B351-E421-4764-A3B5-EEAA931E9668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25/04/2018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214282" y="142852"/>
          <a:ext cx="8429684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/>
        </p:nvGraphicFramePr>
        <p:xfrm>
          <a:off x="571472" y="785794"/>
          <a:ext cx="785818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285720" y="714356"/>
          <a:ext cx="82868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948</TotalTime>
  <Words>33</Words>
  <Application>Microsoft Office PowerPoint</Application>
  <PresentationFormat>Presentación en pantalla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reglamentos3</cp:lastModifiedBy>
  <cp:revision>75</cp:revision>
  <dcterms:created xsi:type="dcterms:W3CDTF">2017-07-06T21:59:33Z</dcterms:created>
  <dcterms:modified xsi:type="dcterms:W3CDTF">2018-04-25T19:13:58Z</dcterms:modified>
</cp:coreProperties>
</file>