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E9303-ED59-4856-A80C-882C0089B87C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1CB5F-80AE-43B0-89D5-9F259FC068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661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257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976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657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795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700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562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268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8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061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850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579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C377-DA85-4566-9DE1-4705E12A7E7D}" type="datetimeFigureOut">
              <a:rPr lang="es-MX" smtClean="0"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C4704-933B-4AD4-ABAF-D1E29F77A5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344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43108" y="571480"/>
            <a:ext cx="61436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b="1" dirty="0">
                <a:latin typeface="Calisto MT"/>
                <a:ea typeface="Calibri"/>
                <a:cs typeface="Times New Roman"/>
              </a:rPr>
              <a:t>AYUNTAMIENTO DE SAN PEDRO TLAQUEPAQUE</a:t>
            </a:r>
            <a:endParaRPr lang="es-MX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dirty="0">
                <a:latin typeface="Arial Narrow"/>
                <a:ea typeface="Calibri"/>
                <a:cs typeface="Times New Roman"/>
              </a:rPr>
              <a:t>GOBIERNO 2018 - 2021</a:t>
            </a:r>
            <a:endParaRPr lang="es-MX" sz="1100" dirty="0"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428860" y="1500174"/>
            <a:ext cx="5572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Secretaria General del Ayuntamiento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>
              <a:latin typeface="Arial Unicode MS" pitchFamily="34" charset="-128"/>
              <a:ea typeface="Arial Unicode MS" pitchFamily="34" charset="-128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Dirección de Delegaciones y Agencias Municipales                                                                                    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1954444" y="3929066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Informe  Mayo  2020</a:t>
            </a:r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1479"/>
            <a:ext cx="1328740" cy="13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1571604" y="3358834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Agencia  Municipal Loma  Bonita</a:t>
            </a:r>
          </a:p>
        </p:txBody>
      </p:sp>
    </p:spTree>
    <p:extLst>
      <p:ext uri="{BB962C8B-B14F-4D97-AF65-F5344CB8AC3E}">
        <p14:creationId xmlns:p14="http://schemas.microsoft.com/office/powerpoint/2010/main" val="241627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1038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22  de Mayo.</a:t>
            </a:r>
          </a:p>
          <a:p>
            <a:endParaRPr lang="es-ES" sz="1600" dirty="0"/>
          </a:p>
          <a:p>
            <a:r>
              <a:rPr lang="es-ES" sz="1600" dirty="0"/>
              <a:t>Visitando  la colonia Loma Bonita el Parque Lineal y la Plaza Tabachines, realizando labores de Sanitizacion en estas áreas de recreación.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257176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857628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285860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504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10879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400" dirty="0"/>
              <a:t>Programa 3 Visitas a Colonias.</a:t>
            </a:r>
          </a:p>
          <a:p>
            <a:endParaRPr lang="es-ES" sz="1400" dirty="0"/>
          </a:p>
          <a:p>
            <a:r>
              <a:rPr lang="es-ES" sz="1400" dirty="0"/>
              <a:t>Día  25  de Mayo.</a:t>
            </a:r>
          </a:p>
          <a:p>
            <a:endParaRPr lang="es-ES" sz="1400" dirty="0"/>
          </a:p>
          <a:p>
            <a:r>
              <a:rPr lang="es-ES" sz="1400" dirty="0"/>
              <a:t>Se realizo visita de colonia al Sauz, de la cual se realizaron dos reportes al departamento de Alumbrado Publico No de reporte 96385 y 96386.</a:t>
            </a:r>
          </a:p>
          <a:p>
            <a:r>
              <a:rPr lang="es-ES" sz="1400" dirty="0"/>
              <a:t>De igual forma se realizo  oficio a Parques y Jardines para valorar un árbol. No Oficio 051 electrónico 10608.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00174"/>
            <a:ext cx="264320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17 Imagen" descr="C:\Users\Amd E1\Downloads\IMG-20200525-WA00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071546"/>
            <a:ext cx="25003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Amd E1\Downloads\IMG-20200525-WA000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78619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210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visitas a colonias.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03</a:t>
            </a:r>
          </a:p>
          <a:p>
            <a:r>
              <a:rPr lang="es-ES" sz="1600" dirty="0"/>
              <a:t>Día 06 de Mayo.</a:t>
            </a:r>
          </a:p>
          <a:p>
            <a:endParaRPr lang="es-ES" sz="1600" dirty="0"/>
          </a:p>
          <a:p>
            <a:r>
              <a:rPr lang="es-ES" sz="1600" dirty="0"/>
              <a:t>Se realizo  visita a la colonia el Sauz y a la colonia Loma Bonita del cual se realizo oficio al área de parques y Jardines para recolección de ramas.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2" name="11 Imagen" descr="C:\Users\Amd E1\Downloads\IMG_20200506_092703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18359" y="2214554"/>
            <a:ext cx="46215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Amd E1\Downloads\IMG_20200506_1054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571876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Amd E1\Downloads\IMG_20200506_105633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786444" y="1214422"/>
            <a:ext cx="2500327" cy="21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488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9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07 de Mayo.</a:t>
            </a:r>
          </a:p>
          <a:p>
            <a:endParaRPr lang="es-ES" sz="1600" dirty="0"/>
          </a:p>
          <a:p>
            <a:r>
              <a:rPr lang="es-ES" sz="1600" dirty="0"/>
              <a:t>Se realizo una visita de colonia al Sauz del cual se genero un reporte  para salud Animal.</a:t>
            </a:r>
          </a:p>
          <a:p>
            <a:r>
              <a:rPr lang="es-ES" sz="1600" dirty="0"/>
              <a:t>No de reporte. 39.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85860"/>
            <a:ext cx="514353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37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98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11 de Mayo.</a:t>
            </a:r>
          </a:p>
          <a:p>
            <a:endParaRPr lang="es-ES" sz="1600" dirty="0"/>
          </a:p>
          <a:p>
            <a:r>
              <a:rPr lang="es-ES" sz="1600" dirty="0"/>
              <a:t>Se realizo una visita de colonia Loma Bonita de la cual genero un reporte a SIAPA para pedir una pipa ya que por labores de reparación no tenían.</a:t>
            </a:r>
          </a:p>
          <a:p>
            <a:r>
              <a:rPr lang="es-ES" sz="1600" dirty="0"/>
              <a:t>No. de reporte. 11117346.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0043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428736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285860"/>
            <a:ext cx="257176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541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1038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13 de Mayo.</a:t>
            </a:r>
          </a:p>
          <a:p>
            <a:endParaRPr lang="es-ES" sz="1600" dirty="0"/>
          </a:p>
          <a:p>
            <a:r>
              <a:rPr lang="es-ES" sz="1600" dirty="0"/>
              <a:t>Se realizo una visita de colonia Loma Bonita y a la colonia el Sauz, para realizar un reporte al departamento de Aseo Publico para la recolección de basura en  el predio de Jaime Torres Bodet (Sauz) y en el Parque Lineal Loma Bonita.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14422"/>
            <a:ext cx="257176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643314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500174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609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1038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18 de Mayo.</a:t>
            </a:r>
          </a:p>
          <a:p>
            <a:endParaRPr lang="es-ES" sz="1600" dirty="0"/>
          </a:p>
          <a:p>
            <a:r>
              <a:rPr lang="es-ES" sz="1600" dirty="0"/>
              <a:t>Visita al parque Lineal  de la colonia Loma Bonita del cual se genero un oficio dirigido al COMUDE para la reparación del mamposteo.</a:t>
            </a:r>
          </a:p>
          <a:p>
            <a:r>
              <a:rPr lang="es-ES" sz="1600" dirty="0"/>
              <a:t>No de Oficio AMLB 49 y electrónico 10556.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12" name="11 Imagen" descr="C:\Users\Amd E1\Downloads\IMG-20200518-WA001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257176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Amd E1\Downloads\IMG-20200518-WA001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500174"/>
            <a:ext cx="250032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8756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940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19 de Mayo.</a:t>
            </a:r>
          </a:p>
          <a:p>
            <a:endParaRPr lang="es-ES" sz="1600" dirty="0"/>
          </a:p>
          <a:p>
            <a:r>
              <a:rPr lang="es-ES" sz="1600" dirty="0"/>
              <a:t>Se realizo una visita de colonia Loma Bonita  para llevar a cabo la descacharrizacion para evitar posibles enfermedades (Dengue, Zika y chinkungunya).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428736"/>
            <a:ext cx="25003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85860"/>
            <a:ext cx="250033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803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9156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20  de Mayo.</a:t>
            </a:r>
          </a:p>
          <a:p>
            <a:endParaRPr lang="es-ES" sz="1600" dirty="0"/>
          </a:p>
          <a:p>
            <a:r>
              <a:rPr lang="es-ES" sz="1600" dirty="0"/>
              <a:t>Se realizo una visita de colonia Loma Bonita  para  verificar que se están cambiando luminarias  amarillas por </a:t>
            </a:r>
            <a:r>
              <a:rPr lang="es-ES" sz="1600" dirty="0" err="1"/>
              <a:t>Led</a:t>
            </a:r>
            <a:r>
              <a:rPr lang="es-ES" sz="1600" dirty="0"/>
              <a:t>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071546"/>
            <a:ext cx="250033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429000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142984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113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3 Visita a colonia </a:t>
            </a:r>
            <a:r>
              <a:rPr lang="es-MX" dirty="0"/>
              <a:t> Mayo 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940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Programa 3 Visitas a Colonias.</a:t>
            </a:r>
          </a:p>
          <a:p>
            <a:endParaRPr lang="es-ES" sz="1600" dirty="0"/>
          </a:p>
          <a:p>
            <a:r>
              <a:rPr lang="es-ES" sz="1600" dirty="0"/>
              <a:t>Día  21  de Mayo.</a:t>
            </a:r>
          </a:p>
          <a:p>
            <a:endParaRPr lang="es-ES" sz="1600" dirty="0"/>
          </a:p>
          <a:p>
            <a:r>
              <a:rPr lang="es-ES" sz="1600" dirty="0"/>
              <a:t>Se realizo una visita de colonia a Loma Bonita para limpieza de calle y de la cual se genero un reporte al Departamento de Ase Publico.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85860"/>
            <a:ext cx="242889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071546"/>
            <a:ext cx="257176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9106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570</Words>
  <Application>Microsoft Office PowerPoint</Application>
  <PresentationFormat>Presentación en pantalla (4:3)</PresentationFormat>
  <Paragraphs>398</Paragraphs>
  <Slides>11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San_Sebastianito</dc:creator>
  <cp:lastModifiedBy>San_Sebastianito</cp:lastModifiedBy>
  <cp:revision>1</cp:revision>
  <dcterms:created xsi:type="dcterms:W3CDTF">2020-06-23T18:37:14Z</dcterms:created>
  <dcterms:modified xsi:type="dcterms:W3CDTF">2020-06-23T18:39:18Z</dcterms:modified>
</cp:coreProperties>
</file>