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9" r:id="rId3"/>
    <p:sldId id="260" r:id="rId4"/>
    <p:sldId id="261" r:id="rId5"/>
    <p:sldId id="262" r:id="rId6"/>
    <p:sldId id="263" r:id="rId7"/>
    <p:sldId id="270" r:id="rId8"/>
    <p:sldId id="258" r:id="rId9"/>
    <p:sldId id="266" r:id="rId10"/>
    <p:sldId id="267" r:id="rId11"/>
    <p:sldId id="268" r:id="rId12"/>
    <p:sldId id="269" r:id="rId13"/>
    <p:sldId id="273" r:id="rId14"/>
    <p:sldId id="271" r:id="rId15"/>
    <p:sldId id="272" r:id="rId16"/>
    <p:sldId id="274" r:id="rId17"/>
    <p:sldId id="277" r:id="rId18"/>
    <p:sldId id="279" r:id="rId19"/>
    <p:sldId id="276" r:id="rId20"/>
    <p:sldId id="280" r:id="rId21"/>
    <p:sldId id="281" r:id="rId22"/>
    <p:sldId id="275" r:id="rId23"/>
    <p:sldId id="278" r:id="rId2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AFB7B5-343E-45A8-99F8-7F6942A110BB}" type="datetimeFigureOut">
              <a:rPr lang="es-MX" smtClean="0"/>
              <a:t>05/07/2019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4B36C4-C0BA-4545-A42B-D3B4983F450E}" type="slidenum">
              <a:rPr lang="es-MX" smtClean="0"/>
              <a:t>‹Nº›</a:t>
            </a:fld>
            <a:endParaRPr lang="es-MX"/>
          </a:p>
        </p:txBody>
      </p:sp>
    </p:spTree>
    <p:extLst>
      <p:ext uri="{BB962C8B-B14F-4D97-AF65-F5344CB8AC3E}">
        <p14:creationId xmlns:p14="http://schemas.microsoft.com/office/powerpoint/2010/main" val="1604685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7C163352-30BF-4F55-92B9-12A3E067E9F2}" type="slidenum">
              <a:rPr lang="es-MX" smtClean="0"/>
              <a:t>23</a:t>
            </a:fld>
            <a:endParaRPr lang="es-MX"/>
          </a:p>
        </p:txBody>
      </p:sp>
    </p:spTree>
    <p:extLst>
      <p:ext uri="{BB962C8B-B14F-4D97-AF65-F5344CB8AC3E}">
        <p14:creationId xmlns:p14="http://schemas.microsoft.com/office/powerpoint/2010/main" val="310005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1B8EE8E3-EB57-4262-8398-7F18FBB47FE4}" type="datetimeFigureOut">
              <a:rPr lang="es-MX" smtClean="0"/>
              <a:t>05/07/2019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F3D8690-1CE0-40DD-9A14-4139A043EAFD}" type="slidenum">
              <a:rPr lang="es-MX" smtClean="0"/>
              <a:t>‹Nº›</a:t>
            </a:fld>
            <a:endParaRPr lang="es-MX"/>
          </a:p>
        </p:txBody>
      </p:sp>
    </p:spTree>
    <p:extLst>
      <p:ext uri="{BB962C8B-B14F-4D97-AF65-F5344CB8AC3E}">
        <p14:creationId xmlns:p14="http://schemas.microsoft.com/office/powerpoint/2010/main" val="2126361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B8EE8E3-EB57-4262-8398-7F18FBB47FE4}" type="datetimeFigureOut">
              <a:rPr lang="es-MX" smtClean="0"/>
              <a:t>05/07/2019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F3D8690-1CE0-40DD-9A14-4139A043EAFD}" type="slidenum">
              <a:rPr lang="es-MX" smtClean="0"/>
              <a:t>‹Nº›</a:t>
            </a:fld>
            <a:endParaRPr lang="es-MX"/>
          </a:p>
        </p:txBody>
      </p:sp>
    </p:spTree>
    <p:extLst>
      <p:ext uri="{BB962C8B-B14F-4D97-AF65-F5344CB8AC3E}">
        <p14:creationId xmlns:p14="http://schemas.microsoft.com/office/powerpoint/2010/main" val="640245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B8EE8E3-EB57-4262-8398-7F18FBB47FE4}" type="datetimeFigureOut">
              <a:rPr lang="es-MX" smtClean="0"/>
              <a:t>05/07/2019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F3D8690-1CE0-40DD-9A14-4139A043EAFD}" type="slidenum">
              <a:rPr lang="es-MX" smtClean="0"/>
              <a:t>‹Nº›</a:t>
            </a:fld>
            <a:endParaRPr lang="es-MX"/>
          </a:p>
        </p:txBody>
      </p:sp>
    </p:spTree>
    <p:extLst>
      <p:ext uri="{BB962C8B-B14F-4D97-AF65-F5344CB8AC3E}">
        <p14:creationId xmlns:p14="http://schemas.microsoft.com/office/powerpoint/2010/main" val="1994496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B8EE8E3-EB57-4262-8398-7F18FBB47FE4}" type="datetimeFigureOut">
              <a:rPr lang="es-MX" smtClean="0"/>
              <a:t>05/07/2019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F3D8690-1CE0-40DD-9A14-4139A043EAFD}" type="slidenum">
              <a:rPr lang="es-MX" smtClean="0"/>
              <a:t>‹Nº›</a:t>
            </a:fld>
            <a:endParaRPr lang="es-MX"/>
          </a:p>
        </p:txBody>
      </p:sp>
    </p:spTree>
    <p:extLst>
      <p:ext uri="{BB962C8B-B14F-4D97-AF65-F5344CB8AC3E}">
        <p14:creationId xmlns:p14="http://schemas.microsoft.com/office/powerpoint/2010/main" val="1298987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B8EE8E3-EB57-4262-8398-7F18FBB47FE4}" type="datetimeFigureOut">
              <a:rPr lang="es-MX" smtClean="0"/>
              <a:t>05/07/2019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F3D8690-1CE0-40DD-9A14-4139A043EAFD}" type="slidenum">
              <a:rPr lang="es-MX" smtClean="0"/>
              <a:t>‹Nº›</a:t>
            </a:fld>
            <a:endParaRPr lang="es-MX"/>
          </a:p>
        </p:txBody>
      </p:sp>
    </p:spTree>
    <p:extLst>
      <p:ext uri="{BB962C8B-B14F-4D97-AF65-F5344CB8AC3E}">
        <p14:creationId xmlns:p14="http://schemas.microsoft.com/office/powerpoint/2010/main" val="526475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1B8EE8E3-EB57-4262-8398-7F18FBB47FE4}" type="datetimeFigureOut">
              <a:rPr lang="es-MX" smtClean="0"/>
              <a:t>05/07/2019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F3D8690-1CE0-40DD-9A14-4139A043EAFD}" type="slidenum">
              <a:rPr lang="es-MX" smtClean="0"/>
              <a:t>‹Nº›</a:t>
            </a:fld>
            <a:endParaRPr lang="es-MX"/>
          </a:p>
        </p:txBody>
      </p:sp>
    </p:spTree>
    <p:extLst>
      <p:ext uri="{BB962C8B-B14F-4D97-AF65-F5344CB8AC3E}">
        <p14:creationId xmlns:p14="http://schemas.microsoft.com/office/powerpoint/2010/main" val="141712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1B8EE8E3-EB57-4262-8398-7F18FBB47FE4}" type="datetimeFigureOut">
              <a:rPr lang="es-MX" smtClean="0"/>
              <a:t>05/07/2019</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4F3D8690-1CE0-40DD-9A14-4139A043EAFD}" type="slidenum">
              <a:rPr lang="es-MX" smtClean="0"/>
              <a:t>‹Nº›</a:t>
            </a:fld>
            <a:endParaRPr lang="es-MX"/>
          </a:p>
        </p:txBody>
      </p:sp>
    </p:spTree>
    <p:extLst>
      <p:ext uri="{BB962C8B-B14F-4D97-AF65-F5344CB8AC3E}">
        <p14:creationId xmlns:p14="http://schemas.microsoft.com/office/powerpoint/2010/main" val="3870383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1B8EE8E3-EB57-4262-8398-7F18FBB47FE4}" type="datetimeFigureOut">
              <a:rPr lang="es-MX" smtClean="0"/>
              <a:t>05/07/2019</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4F3D8690-1CE0-40DD-9A14-4139A043EAFD}" type="slidenum">
              <a:rPr lang="es-MX" smtClean="0"/>
              <a:t>‹Nº›</a:t>
            </a:fld>
            <a:endParaRPr lang="es-MX"/>
          </a:p>
        </p:txBody>
      </p:sp>
    </p:spTree>
    <p:extLst>
      <p:ext uri="{BB962C8B-B14F-4D97-AF65-F5344CB8AC3E}">
        <p14:creationId xmlns:p14="http://schemas.microsoft.com/office/powerpoint/2010/main" val="312945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B8EE8E3-EB57-4262-8398-7F18FBB47FE4}" type="datetimeFigureOut">
              <a:rPr lang="es-MX" smtClean="0"/>
              <a:t>05/07/2019</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4F3D8690-1CE0-40DD-9A14-4139A043EAFD}" type="slidenum">
              <a:rPr lang="es-MX" smtClean="0"/>
              <a:t>‹Nº›</a:t>
            </a:fld>
            <a:endParaRPr lang="es-MX"/>
          </a:p>
        </p:txBody>
      </p:sp>
    </p:spTree>
    <p:extLst>
      <p:ext uri="{BB962C8B-B14F-4D97-AF65-F5344CB8AC3E}">
        <p14:creationId xmlns:p14="http://schemas.microsoft.com/office/powerpoint/2010/main" val="3524486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B8EE8E3-EB57-4262-8398-7F18FBB47FE4}" type="datetimeFigureOut">
              <a:rPr lang="es-MX" smtClean="0"/>
              <a:t>05/07/2019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F3D8690-1CE0-40DD-9A14-4139A043EAFD}" type="slidenum">
              <a:rPr lang="es-MX" smtClean="0"/>
              <a:t>‹Nº›</a:t>
            </a:fld>
            <a:endParaRPr lang="es-MX"/>
          </a:p>
        </p:txBody>
      </p:sp>
    </p:spTree>
    <p:extLst>
      <p:ext uri="{BB962C8B-B14F-4D97-AF65-F5344CB8AC3E}">
        <p14:creationId xmlns:p14="http://schemas.microsoft.com/office/powerpoint/2010/main" val="246208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B8EE8E3-EB57-4262-8398-7F18FBB47FE4}" type="datetimeFigureOut">
              <a:rPr lang="es-MX" smtClean="0"/>
              <a:t>05/07/2019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F3D8690-1CE0-40DD-9A14-4139A043EAFD}" type="slidenum">
              <a:rPr lang="es-MX" smtClean="0"/>
              <a:t>‹Nº›</a:t>
            </a:fld>
            <a:endParaRPr lang="es-MX"/>
          </a:p>
        </p:txBody>
      </p:sp>
    </p:spTree>
    <p:extLst>
      <p:ext uri="{BB962C8B-B14F-4D97-AF65-F5344CB8AC3E}">
        <p14:creationId xmlns:p14="http://schemas.microsoft.com/office/powerpoint/2010/main" val="3479330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8EE8E3-EB57-4262-8398-7F18FBB47FE4}" type="datetimeFigureOut">
              <a:rPr lang="es-MX" smtClean="0"/>
              <a:t>05/07/2019</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D8690-1CE0-40DD-9A14-4139A043EAFD}" type="slidenum">
              <a:rPr lang="es-MX" smtClean="0"/>
              <a:t>‹Nº›</a:t>
            </a:fld>
            <a:endParaRPr lang="es-MX"/>
          </a:p>
        </p:txBody>
      </p:sp>
    </p:spTree>
    <p:extLst>
      <p:ext uri="{BB962C8B-B14F-4D97-AF65-F5344CB8AC3E}">
        <p14:creationId xmlns:p14="http://schemas.microsoft.com/office/powerpoint/2010/main" val="1160814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p:cNvPicPr>
            <a:picLocks noChangeAspect="1" noChangeArrowheads="1"/>
          </p:cNvPicPr>
          <p:nvPr/>
        </p:nvPicPr>
        <p:blipFill>
          <a:blip r:embed="rId2"/>
          <a:srcRect b="22656"/>
          <a:stretch>
            <a:fillRect/>
          </a:stretch>
        </p:blipFill>
        <p:spPr bwMode="auto">
          <a:xfrm rot="10800000">
            <a:off x="571470" y="571480"/>
            <a:ext cx="1714513" cy="1428760"/>
          </a:xfrm>
          <a:prstGeom prst="rect">
            <a:avLst/>
          </a:prstGeom>
          <a:noFill/>
        </p:spPr>
      </p:pic>
      <p:sp>
        <p:nvSpPr>
          <p:cNvPr id="3" name="2 Rectángulo"/>
          <p:cNvSpPr/>
          <p:nvPr/>
        </p:nvSpPr>
        <p:spPr>
          <a:xfrm>
            <a:off x="2143108" y="571480"/>
            <a:ext cx="6143668" cy="658642"/>
          </a:xfrm>
          <a:prstGeom prst="rect">
            <a:avLst/>
          </a:prstGeom>
        </p:spPr>
        <p:txBody>
          <a:bodyPr wrap="square">
            <a:spAutoFit/>
          </a:bodyPr>
          <a:lstStyle/>
          <a:p>
            <a:pPr algn="ctr">
              <a:lnSpc>
                <a:spcPct val="115000"/>
              </a:lnSpc>
              <a:spcAft>
                <a:spcPts val="0"/>
              </a:spcAft>
            </a:pPr>
            <a:r>
              <a:rPr lang="es-MX" b="1" dirty="0" smtClean="0">
                <a:latin typeface="Calisto MT"/>
                <a:ea typeface="Calibri"/>
                <a:cs typeface="Times New Roman"/>
              </a:rPr>
              <a:t>AYUNTAMIENTO DE SAN PEDRO TLAQUEPAQUE</a:t>
            </a:r>
            <a:endParaRPr lang="es-MX" dirty="0" smtClean="0">
              <a:ea typeface="Calibri"/>
              <a:cs typeface="Times New Roman"/>
            </a:endParaRPr>
          </a:p>
          <a:p>
            <a:pPr algn="ctr">
              <a:lnSpc>
                <a:spcPct val="115000"/>
              </a:lnSpc>
              <a:spcAft>
                <a:spcPts val="0"/>
              </a:spcAft>
            </a:pPr>
            <a:r>
              <a:rPr lang="es-MX" sz="1400" dirty="0" smtClean="0">
                <a:latin typeface="Arial Narrow"/>
                <a:ea typeface="Calibri"/>
                <a:cs typeface="Times New Roman"/>
              </a:rPr>
              <a:t>GOBIERNO 2018 - 2021</a:t>
            </a:r>
            <a:endParaRPr lang="es-MX" sz="1100" dirty="0">
              <a:ea typeface="Calibri"/>
              <a:cs typeface="Times New Roman"/>
            </a:endParaRPr>
          </a:p>
        </p:txBody>
      </p:sp>
      <p:sp>
        <p:nvSpPr>
          <p:cNvPr id="4" name="3 Rectángulo"/>
          <p:cNvSpPr/>
          <p:nvPr/>
        </p:nvSpPr>
        <p:spPr>
          <a:xfrm>
            <a:off x="2428860" y="1500174"/>
            <a:ext cx="5572132" cy="923330"/>
          </a:xfrm>
          <a:prstGeom prst="rect">
            <a:avLst/>
          </a:prstGeom>
        </p:spPr>
        <p:txBody>
          <a:bodyPr wrap="square">
            <a:spAutoFit/>
          </a:bodyPr>
          <a:lstStyle/>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Secretaria General del Ayuntamiento </a:t>
            </a:r>
          </a:p>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Dirección de Delegaciones y Agencias Municipales                                                                                    </a:t>
            </a:r>
            <a:endParaRPr lang="es-MX" dirty="0" smtClean="0">
              <a:latin typeface="Arial" pitchFamily="34" charset="0"/>
              <a:cs typeface="Arial" pitchFamily="34" charset="0"/>
            </a:endParaRPr>
          </a:p>
          <a:p>
            <a:pPr lvl="0" algn="ctr" eaLnBrk="0" fontAlgn="base" hangingPunct="0">
              <a:spcBef>
                <a:spcPct val="0"/>
              </a:spcBef>
              <a:spcAft>
                <a:spcPct val="0"/>
              </a:spcAft>
            </a:pPr>
            <a:endParaRPr lang="es-MX" dirty="0"/>
          </a:p>
        </p:txBody>
      </p:sp>
      <p:sp>
        <p:nvSpPr>
          <p:cNvPr id="5" name="4 CuadroTexto"/>
          <p:cNvSpPr txBox="1"/>
          <p:nvPr/>
        </p:nvSpPr>
        <p:spPr>
          <a:xfrm>
            <a:off x="1785918" y="3929066"/>
            <a:ext cx="5857916" cy="830997"/>
          </a:xfrm>
          <a:prstGeom prst="rect">
            <a:avLst/>
          </a:prstGeom>
          <a:noFill/>
        </p:spPr>
        <p:txBody>
          <a:bodyPr wrap="square" rtlCol="0">
            <a:spAutoFit/>
          </a:bodyPr>
          <a:lstStyle/>
          <a:p>
            <a:pPr algn="ctr"/>
            <a:r>
              <a:rPr lang="es-MX" sz="2400" dirty="0" smtClean="0"/>
              <a:t>INFORME TRIMESTRAL </a:t>
            </a:r>
          </a:p>
          <a:p>
            <a:pPr algn="ctr"/>
            <a:r>
              <a:rPr lang="es-MX" sz="2400" dirty="0" smtClean="0"/>
              <a:t>ABRIL-JUNIO 2019</a:t>
            </a:r>
            <a:endParaRPr lang="es-MX" sz="2400" dirty="0"/>
          </a:p>
        </p:txBody>
      </p:sp>
      <p:sp>
        <p:nvSpPr>
          <p:cNvPr id="6" name="5 CuadroTexto"/>
          <p:cNvSpPr txBox="1"/>
          <p:nvPr/>
        </p:nvSpPr>
        <p:spPr>
          <a:xfrm>
            <a:off x="1571604" y="2928934"/>
            <a:ext cx="6072230" cy="523220"/>
          </a:xfrm>
          <a:prstGeom prst="rect">
            <a:avLst/>
          </a:prstGeom>
          <a:noFill/>
        </p:spPr>
        <p:txBody>
          <a:bodyPr wrap="square" rtlCol="0">
            <a:spAutoFit/>
          </a:bodyPr>
          <a:lstStyle/>
          <a:p>
            <a:r>
              <a:rPr lang="es-MX" sz="2800" b="1" dirty="0" smtClean="0"/>
              <a:t>    AGENCIA MUNICIPAL LA LADRILLERA</a:t>
            </a:r>
            <a:endParaRPr lang="es-MX" sz="2800" b="1" dirty="0"/>
          </a:p>
        </p:txBody>
      </p:sp>
    </p:spTree>
    <p:extLst>
      <p:ext uri="{BB962C8B-B14F-4D97-AF65-F5344CB8AC3E}">
        <p14:creationId xmlns:p14="http://schemas.microsoft.com/office/powerpoint/2010/main" val="1371935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Programa / 6 </a:t>
            </a:r>
            <a:r>
              <a:rPr lang="es-MX" dirty="0"/>
              <a:t>Actividades Complementarias </a:t>
            </a:r>
            <a:r>
              <a:rPr lang="es-MX" dirty="0" smtClean="0"/>
              <a:t>                                                            mayo</a:t>
            </a:r>
            <a:endParaRPr lang="es-MX" dirty="0"/>
          </a:p>
        </p:txBody>
      </p:sp>
      <p:grpSp>
        <p:nvGrpSpPr>
          <p:cNvPr id="3" name="2 Grupo"/>
          <p:cNvGrpSpPr/>
          <p:nvPr/>
        </p:nvGrpSpPr>
        <p:grpSpPr>
          <a:xfrm>
            <a:off x="539552" y="1174050"/>
            <a:ext cx="8064896" cy="5207278"/>
            <a:chOff x="539552" y="1174050"/>
            <a:chExt cx="8064896" cy="5207278"/>
          </a:xfrm>
        </p:grpSpPr>
        <p:sp>
          <p:nvSpPr>
            <p:cNvPr id="4" name="3 Rectángulo"/>
            <p:cNvSpPr/>
            <p:nvPr/>
          </p:nvSpPr>
          <p:spPr>
            <a:xfrm>
              <a:off x="539552" y="1174050"/>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4" name="13 CuadroTexto"/>
            <p:cNvSpPr txBox="1"/>
            <p:nvPr/>
          </p:nvSpPr>
          <p:spPr>
            <a:xfrm>
              <a:off x="827584" y="1484784"/>
              <a:ext cx="1872208" cy="1815882"/>
            </a:xfrm>
            <a:prstGeom prst="rect">
              <a:avLst/>
            </a:prstGeom>
            <a:noFill/>
          </p:spPr>
          <p:txBody>
            <a:bodyPr wrap="square" rtlCol="0">
              <a:spAutoFit/>
            </a:bodyPr>
            <a:lstStyle/>
            <a:p>
              <a:pPr algn="just"/>
              <a:r>
                <a:rPr lang="es-MX" sz="1400" dirty="0" smtClean="0"/>
                <a:t>El día 17 de mayo, nos reunimos </a:t>
              </a:r>
              <a:r>
                <a:rPr lang="es-MX" sz="1400" dirty="0"/>
                <a:t>delegados y autoridades de seguridad municipales para planear los proyectos que impulsaremos con el recurso de Fortaseg.</a:t>
              </a:r>
            </a:p>
          </p:txBody>
        </p:sp>
      </p:grpSp>
      <p:pic>
        <p:nvPicPr>
          <p:cNvPr id="2050" name="Picture 2" descr="C:\Users\La Ladrillera\Desktop\FOTOS\mayo\60757512_1809957139105498_3948180044404228096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533671"/>
            <a:ext cx="3528392" cy="22553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a Ladrillera\Desktop\FOTOS\mayo\60773189_1809957115772167_4495963974382125056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4052628"/>
            <a:ext cx="3528392"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286000" y="2828836"/>
            <a:ext cx="4572000" cy="369332"/>
          </a:xfrm>
          <a:prstGeom prst="rect">
            <a:avLst/>
          </a:prstGeom>
        </p:spPr>
        <p:txBody>
          <a:bodyPr>
            <a:spAutoFit/>
          </a:bodyPr>
          <a:lstStyle/>
          <a:p>
            <a:endParaRPr lang="es-MX" dirty="0"/>
          </a:p>
        </p:txBody>
      </p:sp>
    </p:spTree>
    <p:extLst>
      <p:ext uri="{BB962C8B-B14F-4D97-AF65-F5344CB8AC3E}">
        <p14:creationId xmlns:p14="http://schemas.microsoft.com/office/powerpoint/2010/main" val="398453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536467" y="396516"/>
            <a:ext cx="8067981" cy="5984812"/>
            <a:chOff x="536467" y="396516"/>
            <a:chExt cx="8067981" cy="5984812"/>
          </a:xfrm>
        </p:grpSpPr>
        <p:grpSp>
          <p:nvGrpSpPr>
            <p:cNvPr id="2" name="1 Grupo"/>
            <p:cNvGrpSpPr/>
            <p:nvPr/>
          </p:nvGrpSpPr>
          <p:grpSpPr>
            <a:xfrm>
              <a:off x="536467" y="396516"/>
              <a:ext cx="8067981" cy="5984812"/>
              <a:chOff x="536467" y="396516"/>
              <a:chExt cx="8067981" cy="5984812"/>
            </a:xfrm>
          </p:grpSpPr>
          <p:sp>
            <p:nvSpPr>
              <p:cNvPr id="18" name="17 Rectángulo"/>
              <p:cNvSpPr/>
              <p:nvPr/>
            </p:nvSpPr>
            <p:spPr>
              <a:xfrm>
                <a:off x="539552"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19" name="18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0" name="19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1 Festividades Tradicionales / Evento del Día del Niño                                        abril</a:t>
                </a:r>
                <a:endParaRPr lang="es-MX" dirty="0"/>
              </a:p>
            </p:txBody>
          </p:sp>
          <p:sp>
            <p:nvSpPr>
              <p:cNvPr id="21" name="20 CuadroTexto"/>
              <p:cNvSpPr txBox="1"/>
              <p:nvPr/>
            </p:nvSpPr>
            <p:spPr>
              <a:xfrm>
                <a:off x="539552" y="1484784"/>
                <a:ext cx="2232248" cy="3754874"/>
              </a:xfrm>
              <a:prstGeom prst="rect">
                <a:avLst/>
              </a:prstGeom>
              <a:noFill/>
            </p:spPr>
            <p:txBody>
              <a:bodyPr wrap="square" rtlCol="0">
                <a:spAutoFit/>
              </a:bodyPr>
              <a:lstStyle/>
              <a:p>
                <a:pPr algn="just"/>
                <a:r>
                  <a:rPr lang="es-MX" sz="1400" dirty="0" smtClean="0"/>
                  <a:t>Se realizo el evento con la participación de  la Dirección de Agencias y Delegaciones   Municipales</a:t>
                </a:r>
              </a:p>
              <a:p>
                <a:pPr algn="just"/>
                <a:endParaRPr lang="es-MX" sz="1400" dirty="0"/>
              </a:p>
              <a:p>
                <a:pPr marL="285750" indent="-285750">
                  <a:buFontTx/>
                  <a:buChar char="-"/>
                </a:pPr>
                <a:r>
                  <a:rPr lang="es-MX" sz="1400" dirty="0" smtClean="0"/>
                  <a:t>El día 24 </a:t>
                </a:r>
                <a:r>
                  <a:rPr lang="es-MX" sz="1400" dirty="0"/>
                  <a:t>de </a:t>
                </a:r>
                <a:r>
                  <a:rPr lang="es-MX" sz="1400" dirty="0" smtClean="0"/>
                  <a:t>abril a </a:t>
                </a:r>
                <a:r>
                  <a:rPr lang="es-MX" sz="1400" dirty="0"/>
                  <a:t>las 6:00 pm</a:t>
                </a:r>
                <a:r>
                  <a:rPr lang="es-MX" sz="1400" dirty="0" smtClean="0"/>
                  <a:t>, en la calle Chapultepec y Francisco Márquez colonia Juan de la Barrera donde </a:t>
                </a:r>
                <a:r>
                  <a:rPr lang="es-MX" sz="1400" dirty="0"/>
                  <a:t>hubo función de payasos, regalos y un gran ambiente. </a:t>
                </a:r>
                <a:endParaRPr lang="es-MX" sz="1400" dirty="0" smtClean="0"/>
              </a:p>
              <a:p>
                <a:pPr marL="285750" indent="-285750">
                  <a:buFontTx/>
                  <a:buChar char="-"/>
                </a:pPr>
                <a:endParaRPr lang="es-MX" sz="1400" dirty="0"/>
              </a:p>
              <a:p>
                <a:r>
                  <a:rPr lang="es-MX" sz="1400" dirty="0"/>
                  <a:t>-     Asistieron </a:t>
                </a:r>
                <a:r>
                  <a:rPr lang="es-MX" sz="1400" dirty="0" smtClean="0"/>
                  <a:t>250 niños.</a:t>
                </a:r>
                <a:endParaRPr lang="es-MX" sz="1400" dirty="0"/>
              </a:p>
              <a:p>
                <a:endParaRPr lang="es-MX" sz="1400" dirty="0" smtClean="0"/>
              </a:p>
              <a:p>
                <a:endParaRPr lang="es-MX" sz="1400" dirty="0"/>
              </a:p>
            </p:txBody>
          </p:sp>
          <p:pic>
            <p:nvPicPr>
              <p:cNvPr id="22" name="Picture 2" descr="C:\Users\La Ladrillera\Desktop\Dia del Niño\Juan de la Barrera\58377104_1474808799323197_544395067637366784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3861248"/>
                <a:ext cx="2430089"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La Ladrillera\Desktop\Dia del Niño\Juan de la Barrera\58852864_1474810062656404_554788270447892889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551076"/>
                <a:ext cx="244827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La Ladrillera\Desktop\Dia del Niño\Juan de la Barrera\58441096_1474808709323206_3514643618889465856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7345" y="1551076"/>
                <a:ext cx="244827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Users\La Ladrillera\Desktop\Dia del Niño\Juan de la Barrera\58727321_1474809809323096_8048566978090106880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0448" y="3830356"/>
                <a:ext cx="2455167" cy="18000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10 Rectángulo"/>
            <p:cNvSpPr/>
            <p:nvPr/>
          </p:nvSpPr>
          <p:spPr>
            <a:xfrm>
              <a:off x="539552"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Eventos / 103 </a:t>
              </a:r>
              <a:r>
                <a:rPr lang="es-MX" dirty="0"/>
                <a:t>Día del </a:t>
              </a:r>
              <a:r>
                <a:rPr lang="es-MX" dirty="0" smtClean="0"/>
                <a:t>Niño                                                                                          mayo</a:t>
              </a:r>
              <a:endParaRPr lang="es-MX" dirty="0"/>
            </a:p>
          </p:txBody>
        </p:sp>
      </p:grpSp>
    </p:spTree>
    <p:extLst>
      <p:ext uri="{BB962C8B-B14F-4D97-AF65-F5344CB8AC3E}">
        <p14:creationId xmlns:p14="http://schemas.microsoft.com/office/powerpoint/2010/main" val="3613144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539552" y="396516"/>
            <a:ext cx="8064896" cy="5984812"/>
            <a:chOff x="539552" y="396516"/>
            <a:chExt cx="8064896" cy="5984812"/>
          </a:xfrm>
        </p:grpSpPr>
        <p:grpSp>
          <p:nvGrpSpPr>
            <p:cNvPr id="2" name="1 Grupo"/>
            <p:cNvGrpSpPr/>
            <p:nvPr/>
          </p:nvGrpSpPr>
          <p:grpSpPr>
            <a:xfrm>
              <a:off x="539552" y="1196752"/>
              <a:ext cx="8064896" cy="5184576"/>
              <a:chOff x="539552" y="1196752"/>
              <a:chExt cx="8064896" cy="5184576"/>
            </a:xfrm>
          </p:grpSpPr>
          <p:sp>
            <p:nvSpPr>
              <p:cNvPr id="18" name="17 Rectángulo"/>
              <p:cNvSpPr/>
              <p:nvPr/>
            </p:nvSpPr>
            <p:spPr>
              <a:xfrm>
                <a:off x="539552"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0" name="19 CuadroTexto"/>
              <p:cNvSpPr txBox="1"/>
              <p:nvPr/>
            </p:nvSpPr>
            <p:spPr>
              <a:xfrm>
                <a:off x="539552" y="1484784"/>
                <a:ext cx="2232248" cy="3539430"/>
              </a:xfrm>
              <a:prstGeom prst="rect">
                <a:avLst/>
              </a:prstGeom>
              <a:noFill/>
            </p:spPr>
            <p:txBody>
              <a:bodyPr wrap="square" rtlCol="0">
                <a:spAutoFit/>
              </a:bodyPr>
              <a:lstStyle/>
              <a:p>
                <a:pPr algn="just"/>
                <a:r>
                  <a:rPr lang="es-MX" sz="1400" dirty="0" smtClean="0"/>
                  <a:t>Se realizo el evento con la participación de  la Dirección de Agencias y Delegaciones   Municipales</a:t>
                </a:r>
              </a:p>
              <a:p>
                <a:pPr algn="just"/>
                <a:endParaRPr lang="es-MX" sz="1400" dirty="0"/>
              </a:p>
              <a:p>
                <a:pPr marL="285750" indent="-285750">
                  <a:buFontTx/>
                  <a:buChar char="-"/>
                </a:pPr>
                <a:r>
                  <a:rPr lang="es-MX" sz="1400" dirty="0" smtClean="0"/>
                  <a:t>El día 26 </a:t>
                </a:r>
                <a:r>
                  <a:rPr lang="es-MX" sz="1400" dirty="0"/>
                  <a:t>de </a:t>
                </a:r>
                <a:r>
                  <a:rPr lang="es-MX" sz="1400" dirty="0" smtClean="0"/>
                  <a:t>abril a </a:t>
                </a:r>
                <a:r>
                  <a:rPr lang="es-MX" sz="1400" dirty="0"/>
                  <a:t>las 6:00 pm</a:t>
                </a:r>
                <a:r>
                  <a:rPr lang="es-MX" sz="1400" dirty="0" smtClean="0"/>
                  <a:t>, en la calle Las Torres y Ojo de Agua colonia </a:t>
                </a:r>
                <a:r>
                  <a:rPr lang="es-MX" sz="1400" dirty="0"/>
                  <a:t>Ojo de Agua</a:t>
                </a:r>
                <a:r>
                  <a:rPr lang="es-MX" sz="1400" dirty="0" smtClean="0"/>
                  <a:t> donde </a:t>
                </a:r>
                <a:r>
                  <a:rPr lang="es-MX" sz="1400" dirty="0"/>
                  <a:t>hubo función de payasos, regalos y un gran ambiente. </a:t>
                </a:r>
                <a:endParaRPr lang="es-MX" sz="1400" dirty="0" smtClean="0"/>
              </a:p>
              <a:p>
                <a:pPr marL="285750" indent="-285750">
                  <a:buFontTx/>
                  <a:buChar char="-"/>
                </a:pPr>
                <a:endParaRPr lang="es-MX" sz="1400" dirty="0"/>
              </a:p>
              <a:p>
                <a:r>
                  <a:rPr lang="es-MX" sz="1400" dirty="0"/>
                  <a:t>-     Asistieron </a:t>
                </a:r>
                <a:r>
                  <a:rPr lang="es-MX" sz="1400" dirty="0" smtClean="0"/>
                  <a:t>200 niños.</a:t>
                </a:r>
                <a:endParaRPr lang="es-MX" sz="1400" dirty="0"/>
              </a:p>
              <a:p>
                <a:endParaRPr lang="es-MX" sz="1400" dirty="0" smtClean="0"/>
              </a:p>
              <a:p>
                <a:endParaRPr lang="es-MX" sz="1400" dirty="0"/>
              </a:p>
            </p:txBody>
          </p:sp>
          <p:pic>
            <p:nvPicPr>
              <p:cNvPr id="21" name="Picture 2" descr="C:\Users\La Ladrillera\Desktop\Dia del Niño\Nueva carpeta\58442917_1476988749105202_8575753726680104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568990"/>
                <a:ext cx="1584176"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La Ladrillera\Desktop\Dia del Niño\Nueva carpeta\58619803_1476988675771876_444323772749578240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8540" y="1568990"/>
                <a:ext cx="1553819"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La Ladrillera\Desktop\Dia del Niño\Nueva carpeta\58905989_1476989169105160_592017759504695296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3861248"/>
                <a:ext cx="1584176"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La Ladrillera\Desktop\Dia del Niño\Nueva carpeta\58926192_1476988715771872_2729500971292950528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8540" y="3830556"/>
                <a:ext cx="1553819" cy="1800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11 Rectángulo"/>
            <p:cNvSpPr/>
            <p:nvPr/>
          </p:nvSpPr>
          <p:spPr>
            <a:xfrm>
              <a:off x="539552"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a:t>Eventos / 103 Día del Niño                                                                                          mayo</a:t>
              </a:r>
            </a:p>
          </p:txBody>
        </p:sp>
      </p:grpSp>
    </p:spTree>
    <p:extLst>
      <p:ext uri="{BB962C8B-B14F-4D97-AF65-F5344CB8AC3E}">
        <p14:creationId xmlns:p14="http://schemas.microsoft.com/office/powerpoint/2010/main" val="2578806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1124744"/>
            <a:ext cx="8064896" cy="52338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843808" y="1124744"/>
            <a:ext cx="0" cy="5233882"/>
          </a:xfrm>
          <a:prstGeom prst="line">
            <a:avLst/>
          </a:prstGeom>
          <a:ln/>
        </p:spPr>
        <p:style>
          <a:lnRef idx="2">
            <a:schemeClr val="accent6"/>
          </a:lnRef>
          <a:fillRef idx="0">
            <a:schemeClr val="accent6"/>
          </a:fillRef>
          <a:effectRef idx="1">
            <a:schemeClr val="accent6"/>
          </a:effectRef>
          <a:fontRef idx="minor">
            <a:schemeClr val="tx1"/>
          </a:fontRef>
        </p:style>
      </p:cxnSp>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Eventos / 104 </a:t>
            </a:r>
            <a:r>
              <a:rPr lang="es-MX" dirty="0"/>
              <a:t>Día de la </a:t>
            </a:r>
            <a:r>
              <a:rPr lang="es-MX" dirty="0" smtClean="0"/>
              <a:t>Madre                                                                                    mayo                          </a:t>
            </a:r>
            <a:endParaRPr lang="es-MX" dirty="0"/>
          </a:p>
        </p:txBody>
      </p:sp>
      <p:sp>
        <p:nvSpPr>
          <p:cNvPr id="14" name="13 CuadroTexto"/>
          <p:cNvSpPr txBox="1"/>
          <p:nvPr/>
        </p:nvSpPr>
        <p:spPr>
          <a:xfrm>
            <a:off x="539552" y="1484784"/>
            <a:ext cx="2232248" cy="1600438"/>
          </a:xfrm>
          <a:prstGeom prst="rect">
            <a:avLst/>
          </a:prstGeom>
          <a:noFill/>
        </p:spPr>
        <p:txBody>
          <a:bodyPr wrap="square" rtlCol="0">
            <a:spAutoFit/>
          </a:bodyPr>
          <a:lstStyle/>
          <a:p>
            <a:pPr algn="just"/>
            <a:r>
              <a:rPr lang="es-MX" sz="1400" dirty="0" smtClean="0"/>
              <a:t>Se realizando el día 13 de mayo donde se llevo acabo la celebración para todas las Madres de nuestra comunidad, donde hubo show, comida y grandes premios.</a:t>
            </a:r>
            <a:endParaRPr lang="es-MX" sz="1400" dirty="0"/>
          </a:p>
        </p:txBody>
      </p:sp>
      <p:pic>
        <p:nvPicPr>
          <p:cNvPr id="2" name="Picture 2" descr="C:\Users\La Ladrillera\Desktop\FOTOS\Dia de la madre\60249449_1488011491334125_525478904666364313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7664" y="3861048"/>
            <a:ext cx="3024336"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 Ladrillera\Desktop\FOTOS\Dia de la madre\60562563_1488011454667462_935664161646444544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798168"/>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a Ladrillera\Desktop\FOTOS\Dia de la madre\60620173_1488011714667436_7301579763389300736_n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0162" y="1798168"/>
            <a:ext cx="2430000"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069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Actividades / 08 Recorrido </a:t>
            </a:r>
            <a:r>
              <a:rPr lang="es-MX" dirty="0"/>
              <a:t>por </a:t>
            </a:r>
            <a:r>
              <a:rPr lang="es-MX" dirty="0" smtClean="0"/>
              <a:t>Calles                                                                         mayo</a:t>
            </a:r>
            <a:endParaRPr lang="es-MX" dirty="0"/>
          </a:p>
        </p:txBody>
      </p:sp>
      <p:grpSp>
        <p:nvGrpSpPr>
          <p:cNvPr id="3" name="2 Grupo"/>
          <p:cNvGrpSpPr/>
          <p:nvPr/>
        </p:nvGrpSpPr>
        <p:grpSpPr>
          <a:xfrm>
            <a:off x="569459" y="1196752"/>
            <a:ext cx="8064896" cy="5207278"/>
            <a:chOff x="395536" y="1174050"/>
            <a:chExt cx="8064896" cy="5207278"/>
          </a:xfrm>
        </p:grpSpPr>
        <p:sp>
          <p:nvSpPr>
            <p:cNvPr id="4" name="3 Rectángulo"/>
            <p:cNvSpPr/>
            <p:nvPr/>
          </p:nvSpPr>
          <p:spPr>
            <a:xfrm>
              <a:off x="395536" y="1174050"/>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4" name="13 CuadroTexto"/>
            <p:cNvSpPr txBox="1"/>
            <p:nvPr/>
          </p:nvSpPr>
          <p:spPr>
            <a:xfrm>
              <a:off x="717322" y="1539719"/>
              <a:ext cx="1872208" cy="1815882"/>
            </a:xfrm>
            <a:prstGeom prst="rect">
              <a:avLst/>
            </a:prstGeom>
            <a:noFill/>
          </p:spPr>
          <p:txBody>
            <a:bodyPr wrap="square" rtlCol="0">
              <a:spAutoFit/>
            </a:bodyPr>
            <a:lstStyle/>
            <a:p>
              <a:pPr algn="just"/>
              <a:r>
                <a:rPr lang="es-MX" sz="1400" dirty="0" smtClean="0"/>
                <a:t>El día 03 de junio nos reunimos en la canchita de usos múltiples ubicada en Antigua Carretera a Chapala donde </a:t>
              </a:r>
              <a:r>
                <a:rPr lang="es-MX" sz="1400" dirty="0"/>
                <a:t>s</a:t>
              </a:r>
              <a:r>
                <a:rPr lang="es-MX" sz="1400" dirty="0" smtClean="0"/>
                <a:t>e </a:t>
              </a:r>
              <a:r>
                <a:rPr lang="es-MX" sz="1400" dirty="0"/>
                <a:t>me </a:t>
              </a:r>
              <a:r>
                <a:rPr lang="es-MX" sz="1400" dirty="0" smtClean="0"/>
                <a:t>indicó </a:t>
              </a:r>
              <a:r>
                <a:rPr lang="es-MX" sz="1400" dirty="0"/>
                <a:t>retirar a las empresas </a:t>
              </a:r>
              <a:r>
                <a:rPr lang="es-MX" sz="1400" dirty="0" smtClean="0"/>
                <a:t>contratistas.</a:t>
              </a:r>
              <a:endParaRPr lang="es-MX" sz="1400" dirty="0"/>
            </a:p>
          </p:txBody>
        </p:sp>
      </p:grpSp>
      <p:pic>
        <p:nvPicPr>
          <p:cNvPr id="1026" name="Picture 2" descr="C:\Users\La Ladrillera\Desktop\FOTOS\04-06-19\COMERCIANTES\8575e08b-54fa-4d1a-9256-7e2303043e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8462" y="3834444"/>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 Ladrillera\Desktop\FOTOS\04-06-19\COMERCIANTES\9915b5d6-d9d3-4ba8-860b-49b330a66ff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1907" y="1771866"/>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a Ladrillera\Desktop\FOTOS\04-06-19\COMERCIANTES\66453225-d0dc-4050-80c6-ba63fea4326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759254"/>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a Ladrillera\Desktop\FOTOS\04-06-19\COMERCIANTES\d6bb6d21-78a1-4b6d-b707-7ce8c7740c7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8749" y="3834444"/>
            <a:ext cx="24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555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1174050"/>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Actividades / 09 </a:t>
            </a:r>
            <a:r>
              <a:rPr lang="es-MX" dirty="0"/>
              <a:t>Levantamiento de requerimiento </a:t>
            </a:r>
            <a:r>
              <a:rPr lang="es-MX" dirty="0" smtClean="0"/>
              <a:t>de servicios                         mayo</a:t>
            </a:r>
            <a:endParaRPr lang="es-MX" dirty="0"/>
          </a:p>
        </p:txBody>
      </p:sp>
      <p:sp>
        <p:nvSpPr>
          <p:cNvPr id="14" name="13 CuadroTexto"/>
          <p:cNvSpPr txBox="1"/>
          <p:nvPr/>
        </p:nvSpPr>
        <p:spPr>
          <a:xfrm>
            <a:off x="539552" y="1484784"/>
            <a:ext cx="2232248" cy="2246769"/>
          </a:xfrm>
          <a:prstGeom prst="rect">
            <a:avLst/>
          </a:prstGeom>
          <a:noFill/>
        </p:spPr>
        <p:txBody>
          <a:bodyPr wrap="square" rtlCol="0">
            <a:spAutoFit/>
          </a:bodyPr>
          <a:lstStyle/>
          <a:p>
            <a:pPr algn="just"/>
            <a:r>
              <a:rPr lang="es-MX" sz="1400" dirty="0" smtClean="0"/>
              <a:t>Se realizando el día 02 de mayo </a:t>
            </a:r>
            <a:r>
              <a:rPr lang="es-MX" sz="1400" dirty="0"/>
              <a:t>la reparación de una fuga de aguas negras frente el Kínder Mariano Otero ubicado en la calle ojo de agua de la colonia Ojo de Agua, gracias al Departamento de Agua Potable y Alcantarillado por su pronta intervención.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219" t="14310" r="52968" b="20128"/>
          <a:stretch/>
        </p:blipFill>
        <p:spPr bwMode="auto">
          <a:xfrm>
            <a:off x="4427984" y="1488976"/>
            <a:ext cx="2664296" cy="471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6996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3" name="12 Rectángulo"/>
          <p:cNvSpPr/>
          <p:nvPr/>
        </p:nvSpPr>
        <p:spPr>
          <a:xfrm>
            <a:off x="501298"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Actividades / 11 </a:t>
            </a:r>
            <a:r>
              <a:rPr lang="es-MX" dirty="0"/>
              <a:t>Asistentes al E</a:t>
            </a:r>
            <a:r>
              <a:rPr lang="es-MX" dirty="0" smtClean="0"/>
              <a:t>vento                                                                          mayo</a:t>
            </a:r>
            <a:endParaRPr lang="es-MX" dirty="0"/>
          </a:p>
        </p:txBody>
      </p:sp>
      <p:sp>
        <p:nvSpPr>
          <p:cNvPr id="14" name="13 CuadroTexto"/>
          <p:cNvSpPr txBox="1"/>
          <p:nvPr/>
        </p:nvSpPr>
        <p:spPr>
          <a:xfrm>
            <a:off x="683568" y="1700808"/>
            <a:ext cx="2019309" cy="738664"/>
          </a:xfrm>
          <a:prstGeom prst="rect">
            <a:avLst/>
          </a:prstGeom>
          <a:noFill/>
        </p:spPr>
        <p:txBody>
          <a:bodyPr wrap="square" rtlCol="0">
            <a:spAutoFit/>
          </a:bodyPr>
          <a:lstStyle/>
          <a:p>
            <a:pPr algn="just"/>
            <a:r>
              <a:rPr lang="es-MX" sz="1400" dirty="0" smtClean="0"/>
              <a:t>El 24 de mayo, 2019 acompañamos a la Delegación de Toluquilla </a:t>
            </a:r>
          </a:p>
        </p:txBody>
      </p:sp>
      <p:pic>
        <p:nvPicPr>
          <p:cNvPr id="3074" name="Picture 2" descr="C:\Users\La Ladrillera\Desktop\FOTOS\10 feb\51832493_2033267483376597_4440554330713489408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8265" y="1556792"/>
            <a:ext cx="38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La Ladrillera\Desktop\FOTOS\mayo\61265444_590304604793806_7805970633753362432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8265" y="3789040"/>
            <a:ext cx="384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00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p:cNvPicPr>
            <a:picLocks noChangeAspect="1" noChangeArrowheads="1"/>
          </p:cNvPicPr>
          <p:nvPr/>
        </p:nvPicPr>
        <p:blipFill>
          <a:blip r:embed="rId2"/>
          <a:srcRect b="22656"/>
          <a:stretch>
            <a:fillRect/>
          </a:stretch>
        </p:blipFill>
        <p:spPr bwMode="auto">
          <a:xfrm rot="10800000">
            <a:off x="571470" y="571480"/>
            <a:ext cx="1714513" cy="1428760"/>
          </a:xfrm>
          <a:prstGeom prst="rect">
            <a:avLst/>
          </a:prstGeom>
          <a:noFill/>
        </p:spPr>
      </p:pic>
      <p:sp>
        <p:nvSpPr>
          <p:cNvPr id="3" name="2 Rectángulo"/>
          <p:cNvSpPr/>
          <p:nvPr/>
        </p:nvSpPr>
        <p:spPr>
          <a:xfrm>
            <a:off x="2143108" y="571480"/>
            <a:ext cx="6143668" cy="658642"/>
          </a:xfrm>
          <a:prstGeom prst="rect">
            <a:avLst/>
          </a:prstGeom>
        </p:spPr>
        <p:txBody>
          <a:bodyPr wrap="square">
            <a:spAutoFit/>
          </a:bodyPr>
          <a:lstStyle/>
          <a:p>
            <a:pPr algn="ctr">
              <a:lnSpc>
                <a:spcPct val="115000"/>
              </a:lnSpc>
              <a:spcAft>
                <a:spcPts val="0"/>
              </a:spcAft>
            </a:pPr>
            <a:r>
              <a:rPr lang="es-MX" b="1" dirty="0" smtClean="0">
                <a:latin typeface="Calisto MT"/>
                <a:ea typeface="Calibri"/>
                <a:cs typeface="Times New Roman"/>
              </a:rPr>
              <a:t>AYUNTAMIENTO DE SAN PEDRO TLAQUEPAQUE</a:t>
            </a:r>
            <a:endParaRPr lang="es-MX" dirty="0" smtClean="0">
              <a:ea typeface="Calibri"/>
              <a:cs typeface="Times New Roman"/>
            </a:endParaRPr>
          </a:p>
          <a:p>
            <a:pPr algn="ctr">
              <a:lnSpc>
                <a:spcPct val="115000"/>
              </a:lnSpc>
              <a:spcAft>
                <a:spcPts val="0"/>
              </a:spcAft>
            </a:pPr>
            <a:r>
              <a:rPr lang="es-MX" sz="1400" dirty="0" smtClean="0">
                <a:latin typeface="Arial Narrow"/>
                <a:ea typeface="Calibri"/>
                <a:cs typeface="Times New Roman"/>
              </a:rPr>
              <a:t>GOBIERNO 2018 - 2021</a:t>
            </a:r>
            <a:endParaRPr lang="es-MX" sz="1100" dirty="0">
              <a:ea typeface="Calibri"/>
              <a:cs typeface="Times New Roman"/>
            </a:endParaRPr>
          </a:p>
        </p:txBody>
      </p:sp>
      <p:sp>
        <p:nvSpPr>
          <p:cNvPr id="4" name="3 Rectángulo"/>
          <p:cNvSpPr/>
          <p:nvPr/>
        </p:nvSpPr>
        <p:spPr>
          <a:xfrm>
            <a:off x="2428860" y="1500174"/>
            <a:ext cx="5572132" cy="923330"/>
          </a:xfrm>
          <a:prstGeom prst="rect">
            <a:avLst/>
          </a:prstGeom>
        </p:spPr>
        <p:txBody>
          <a:bodyPr wrap="square">
            <a:spAutoFit/>
          </a:bodyPr>
          <a:lstStyle/>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Secretaria General del Ayuntamiento </a:t>
            </a:r>
          </a:p>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Dirección de Delegaciones y Agencias Municipales                                                                                    </a:t>
            </a:r>
            <a:endParaRPr lang="es-MX" dirty="0" smtClean="0">
              <a:latin typeface="Arial" pitchFamily="34" charset="0"/>
              <a:cs typeface="Arial" pitchFamily="34" charset="0"/>
            </a:endParaRPr>
          </a:p>
          <a:p>
            <a:pPr lvl="0" algn="ctr" eaLnBrk="0" fontAlgn="base" hangingPunct="0">
              <a:spcBef>
                <a:spcPct val="0"/>
              </a:spcBef>
              <a:spcAft>
                <a:spcPct val="0"/>
              </a:spcAft>
            </a:pPr>
            <a:endParaRPr lang="es-MX" dirty="0"/>
          </a:p>
        </p:txBody>
      </p:sp>
      <p:sp>
        <p:nvSpPr>
          <p:cNvPr id="5" name="4 CuadroTexto"/>
          <p:cNvSpPr txBox="1"/>
          <p:nvPr/>
        </p:nvSpPr>
        <p:spPr>
          <a:xfrm>
            <a:off x="1785918" y="3929066"/>
            <a:ext cx="5857916" cy="461665"/>
          </a:xfrm>
          <a:prstGeom prst="rect">
            <a:avLst/>
          </a:prstGeom>
          <a:noFill/>
        </p:spPr>
        <p:txBody>
          <a:bodyPr wrap="square" rtlCol="0">
            <a:spAutoFit/>
          </a:bodyPr>
          <a:lstStyle/>
          <a:p>
            <a:pPr algn="ctr"/>
            <a:r>
              <a:rPr lang="es-MX" sz="2400" dirty="0" smtClean="0"/>
              <a:t>JUNIO</a:t>
            </a:r>
            <a:endParaRPr lang="es-MX" sz="2400" dirty="0"/>
          </a:p>
        </p:txBody>
      </p:sp>
      <p:sp>
        <p:nvSpPr>
          <p:cNvPr id="6" name="5 CuadroTexto"/>
          <p:cNvSpPr txBox="1"/>
          <p:nvPr/>
        </p:nvSpPr>
        <p:spPr>
          <a:xfrm>
            <a:off x="1571604" y="2928934"/>
            <a:ext cx="6072230" cy="523220"/>
          </a:xfrm>
          <a:prstGeom prst="rect">
            <a:avLst/>
          </a:prstGeom>
          <a:noFill/>
        </p:spPr>
        <p:txBody>
          <a:bodyPr wrap="square" rtlCol="0">
            <a:spAutoFit/>
          </a:bodyPr>
          <a:lstStyle/>
          <a:p>
            <a:r>
              <a:rPr lang="es-MX" sz="2800" b="1" dirty="0" smtClean="0"/>
              <a:t>    AGENCIA MUNICIPAL LA LADRILLERA</a:t>
            </a:r>
            <a:endParaRPr lang="es-MX" sz="2800" b="1" dirty="0"/>
          </a:p>
        </p:txBody>
      </p:sp>
    </p:spTree>
    <p:extLst>
      <p:ext uri="{BB962C8B-B14F-4D97-AF65-F5344CB8AC3E}">
        <p14:creationId xmlns:p14="http://schemas.microsoft.com/office/powerpoint/2010/main" val="2499300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Programa / 5 </a:t>
            </a:r>
            <a:r>
              <a:rPr lang="es-MX" dirty="0"/>
              <a:t>Apoyo a otras </a:t>
            </a:r>
            <a:r>
              <a:rPr lang="es-MX" dirty="0" smtClean="0"/>
              <a:t>Dependencias                                                              junio</a:t>
            </a:r>
            <a:endParaRPr lang="es-MX" dirty="0"/>
          </a:p>
        </p:txBody>
      </p:sp>
      <p:grpSp>
        <p:nvGrpSpPr>
          <p:cNvPr id="3" name="2 Grupo"/>
          <p:cNvGrpSpPr/>
          <p:nvPr/>
        </p:nvGrpSpPr>
        <p:grpSpPr>
          <a:xfrm>
            <a:off x="575556" y="1151348"/>
            <a:ext cx="8064896" cy="5207278"/>
            <a:chOff x="395536" y="1174050"/>
            <a:chExt cx="8064896" cy="5207278"/>
          </a:xfrm>
        </p:grpSpPr>
        <p:sp>
          <p:nvSpPr>
            <p:cNvPr id="4" name="3 Rectángulo"/>
            <p:cNvSpPr/>
            <p:nvPr/>
          </p:nvSpPr>
          <p:spPr>
            <a:xfrm>
              <a:off x="395536" y="1174050"/>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750132"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4" name="13 CuadroTexto"/>
            <p:cNvSpPr txBox="1"/>
            <p:nvPr/>
          </p:nvSpPr>
          <p:spPr>
            <a:xfrm>
              <a:off x="683568" y="1539719"/>
              <a:ext cx="2052228" cy="2246769"/>
            </a:xfrm>
            <a:prstGeom prst="rect">
              <a:avLst/>
            </a:prstGeom>
            <a:noFill/>
          </p:spPr>
          <p:txBody>
            <a:bodyPr wrap="square" rtlCol="0">
              <a:spAutoFit/>
            </a:bodyPr>
            <a:lstStyle/>
            <a:p>
              <a:pPr algn="just"/>
              <a:r>
                <a:rPr lang="es-MX" sz="1400" dirty="0"/>
                <a:t>El día 21 de junio se llevo acabo el programa de Por la Mujer y la Familia; donde no solo les llevamos diversión sino también información, para que nuestras mujeres tlaquepaquenses vean que no están solas</a:t>
              </a:r>
            </a:p>
            <a:p>
              <a:pPr algn="just"/>
              <a:endParaRPr lang="es-MX" sz="1400" dirty="0"/>
            </a:p>
          </p:txBody>
        </p:sp>
      </p:gr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04" t="12993" r="34153" b="4071"/>
          <a:stretch/>
        </p:blipFill>
        <p:spPr bwMode="auto">
          <a:xfrm>
            <a:off x="3059832" y="1517017"/>
            <a:ext cx="2716184" cy="202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23" t="15397" r="33986" b="5797"/>
          <a:stretch/>
        </p:blipFill>
        <p:spPr bwMode="auto">
          <a:xfrm>
            <a:off x="5861914" y="1527996"/>
            <a:ext cx="2724641" cy="202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04" t="15375" r="34348" b="4300"/>
          <a:stretch/>
        </p:blipFill>
        <p:spPr bwMode="auto">
          <a:xfrm>
            <a:off x="3059832" y="3933056"/>
            <a:ext cx="2716184" cy="202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08" t="15297" r="34179" b="3198"/>
          <a:stretch/>
        </p:blipFill>
        <p:spPr bwMode="auto">
          <a:xfrm>
            <a:off x="5861913" y="3933056"/>
            <a:ext cx="2724641" cy="202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240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Programa / 6 </a:t>
            </a:r>
            <a:r>
              <a:rPr lang="es-MX" dirty="0"/>
              <a:t>Actividades Complementarias </a:t>
            </a:r>
            <a:r>
              <a:rPr lang="es-MX" dirty="0" smtClean="0"/>
              <a:t>                                                             junio</a:t>
            </a:r>
            <a:endParaRPr lang="es-MX" dirty="0"/>
          </a:p>
        </p:txBody>
      </p:sp>
      <p:grpSp>
        <p:nvGrpSpPr>
          <p:cNvPr id="3" name="2 Grupo"/>
          <p:cNvGrpSpPr/>
          <p:nvPr/>
        </p:nvGrpSpPr>
        <p:grpSpPr>
          <a:xfrm>
            <a:off x="575556" y="1151348"/>
            <a:ext cx="8064896" cy="5207278"/>
            <a:chOff x="395536" y="1174050"/>
            <a:chExt cx="8064896" cy="5207278"/>
          </a:xfrm>
        </p:grpSpPr>
        <p:sp>
          <p:nvSpPr>
            <p:cNvPr id="4" name="3 Rectángulo"/>
            <p:cNvSpPr/>
            <p:nvPr/>
          </p:nvSpPr>
          <p:spPr>
            <a:xfrm>
              <a:off x="395536" y="1174050"/>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4" name="13 CuadroTexto"/>
            <p:cNvSpPr txBox="1"/>
            <p:nvPr/>
          </p:nvSpPr>
          <p:spPr>
            <a:xfrm>
              <a:off x="683568" y="1539719"/>
              <a:ext cx="1872208" cy="1384995"/>
            </a:xfrm>
            <a:prstGeom prst="rect">
              <a:avLst/>
            </a:prstGeom>
            <a:noFill/>
          </p:spPr>
          <p:txBody>
            <a:bodyPr wrap="square" rtlCol="0">
              <a:spAutoFit/>
            </a:bodyPr>
            <a:lstStyle/>
            <a:p>
              <a:pPr algn="just"/>
              <a:r>
                <a:rPr lang="es-MX" sz="1400" dirty="0" smtClean="0"/>
                <a:t>El día 05 de junio asistimos al plantel </a:t>
              </a:r>
              <a:r>
                <a:rPr lang="es-MX" sz="1400" dirty="0"/>
                <a:t>Cecytej </a:t>
              </a:r>
              <a:r>
                <a:rPr lang="es-MX" sz="1400" dirty="0" smtClean="0"/>
                <a:t>Tlaquepaque para hacer una </a:t>
              </a:r>
              <a:r>
                <a:rPr lang="es-MX" sz="1400" dirty="0"/>
                <a:t>Aportación personal al equipo voleibol </a:t>
              </a:r>
              <a:r>
                <a:rPr lang="es-MX" sz="1400" dirty="0" smtClean="0"/>
                <a:t> </a:t>
              </a:r>
              <a:endParaRPr lang="es-MX" sz="1400" dirty="0"/>
            </a:p>
          </p:txBody>
        </p:sp>
      </p:grpSp>
      <p:pic>
        <p:nvPicPr>
          <p:cNvPr id="2050" name="Picture 2" descr="C:\Users\La Ladrillera\Desktop\FOTOS\cecytej 04-6\54fe7158-64b4-4161-8fb0-dcb13c8849d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1628800"/>
            <a:ext cx="1944216"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a Ladrillera\Desktop\FOTOS\cecytej 04-6\bd290592-e998-426b-b926-c32f61f4c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2927" y="4415870"/>
            <a:ext cx="292385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La Ladrillera\Desktop\FOTOS\cecytej 04-6\3b71501e-329e-457a-81d8-5ca899eeabb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2246" y="1632992"/>
            <a:ext cx="1944216"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75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Programa/ 5 </a:t>
            </a:r>
            <a:r>
              <a:rPr lang="es-MX" dirty="0"/>
              <a:t>Apoyo a </a:t>
            </a:r>
            <a:r>
              <a:rPr lang="es-MX" dirty="0" smtClean="0"/>
              <a:t>Dependencias                                                                              abril</a:t>
            </a:r>
            <a:endParaRPr lang="es-MX" dirty="0"/>
          </a:p>
        </p:txBody>
      </p:sp>
      <p:sp>
        <p:nvSpPr>
          <p:cNvPr id="14" name="13 CuadroTexto"/>
          <p:cNvSpPr txBox="1"/>
          <p:nvPr/>
        </p:nvSpPr>
        <p:spPr>
          <a:xfrm>
            <a:off x="539552" y="1484784"/>
            <a:ext cx="2232248" cy="954107"/>
          </a:xfrm>
          <a:prstGeom prst="rect">
            <a:avLst/>
          </a:prstGeom>
          <a:noFill/>
        </p:spPr>
        <p:txBody>
          <a:bodyPr wrap="square" rtlCol="0">
            <a:spAutoFit/>
          </a:bodyPr>
          <a:lstStyle/>
          <a:p>
            <a:pPr algn="just"/>
            <a:r>
              <a:rPr lang="es-MX" sz="1400" dirty="0"/>
              <a:t>El día 8 de Abril </a:t>
            </a:r>
            <a:r>
              <a:rPr lang="es-MX" sz="1400" dirty="0" smtClean="0"/>
              <a:t>asistió </a:t>
            </a:r>
            <a:r>
              <a:rPr lang="es-MX" sz="1400" dirty="0"/>
              <a:t>el personal de Salud Animal con la Campaña Antirrábica de 10:00 a 13:00 hrs.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48" t="13741" r="33685" b="4487"/>
          <a:stretch/>
        </p:blipFill>
        <p:spPr bwMode="auto">
          <a:xfrm>
            <a:off x="3491880" y="2132856"/>
            <a:ext cx="4608512" cy="338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033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a:t>Programa / 6 Actividades Complementarias                                                              junio</a:t>
            </a:r>
          </a:p>
        </p:txBody>
      </p:sp>
      <p:grpSp>
        <p:nvGrpSpPr>
          <p:cNvPr id="3" name="2 Grupo"/>
          <p:cNvGrpSpPr/>
          <p:nvPr/>
        </p:nvGrpSpPr>
        <p:grpSpPr>
          <a:xfrm>
            <a:off x="575556" y="1151348"/>
            <a:ext cx="8064896" cy="5207278"/>
            <a:chOff x="395536" y="1174050"/>
            <a:chExt cx="8064896" cy="5207278"/>
          </a:xfrm>
        </p:grpSpPr>
        <p:sp>
          <p:nvSpPr>
            <p:cNvPr id="4" name="3 Rectángulo"/>
            <p:cNvSpPr/>
            <p:nvPr/>
          </p:nvSpPr>
          <p:spPr>
            <a:xfrm>
              <a:off x="395536" y="1174050"/>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4" name="13 CuadroTexto"/>
            <p:cNvSpPr txBox="1"/>
            <p:nvPr/>
          </p:nvSpPr>
          <p:spPr>
            <a:xfrm>
              <a:off x="683568" y="1539719"/>
              <a:ext cx="1872208" cy="1384995"/>
            </a:xfrm>
            <a:prstGeom prst="rect">
              <a:avLst/>
            </a:prstGeom>
            <a:noFill/>
          </p:spPr>
          <p:txBody>
            <a:bodyPr wrap="square" rtlCol="0">
              <a:spAutoFit/>
            </a:bodyPr>
            <a:lstStyle/>
            <a:p>
              <a:pPr algn="just"/>
              <a:r>
                <a:rPr lang="es-MX" sz="1400" dirty="0" smtClean="0"/>
                <a:t>El día 22 de junio asistió la Agente Municipal como Madrina de generación en el Kínder  Irene Robledo García.</a:t>
              </a:r>
              <a:endParaRPr lang="es-MX" sz="1400" dirty="0"/>
            </a:p>
          </p:txBody>
        </p:sp>
      </p:gr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44" t="24045" r="32604" b="13705"/>
          <a:stretch/>
        </p:blipFill>
        <p:spPr bwMode="auto">
          <a:xfrm>
            <a:off x="3419872" y="2186920"/>
            <a:ext cx="4864470" cy="263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6747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a:t>Programa / 6 Actividades Complementarias                                                              junio</a:t>
            </a:r>
          </a:p>
        </p:txBody>
      </p:sp>
      <p:grpSp>
        <p:nvGrpSpPr>
          <p:cNvPr id="3" name="2 Grupo"/>
          <p:cNvGrpSpPr/>
          <p:nvPr/>
        </p:nvGrpSpPr>
        <p:grpSpPr>
          <a:xfrm>
            <a:off x="575556" y="1151348"/>
            <a:ext cx="8064896" cy="5207278"/>
            <a:chOff x="395536" y="1174050"/>
            <a:chExt cx="8064896" cy="5207278"/>
          </a:xfrm>
        </p:grpSpPr>
        <p:sp>
          <p:nvSpPr>
            <p:cNvPr id="4" name="3 Rectángulo"/>
            <p:cNvSpPr/>
            <p:nvPr/>
          </p:nvSpPr>
          <p:spPr>
            <a:xfrm>
              <a:off x="395536" y="1174050"/>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4" name="13 CuadroTexto"/>
            <p:cNvSpPr txBox="1"/>
            <p:nvPr/>
          </p:nvSpPr>
          <p:spPr>
            <a:xfrm>
              <a:off x="683568" y="1539719"/>
              <a:ext cx="1872208" cy="1384995"/>
            </a:xfrm>
            <a:prstGeom prst="rect">
              <a:avLst/>
            </a:prstGeom>
            <a:noFill/>
          </p:spPr>
          <p:txBody>
            <a:bodyPr wrap="square" rtlCol="0">
              <a:spAutoFit/>
            </a:bodyPr>
            <a:lstStyle/>
            <a:p>
              <a:pPr algn="just"/>
              <a:r>
                <a:rPr lang="es-MX" sz="1400" dirty="0" smtClean="0"/>
                <a:t>El día 24 de junio asistió la Agente Municipal a participar al evento de fin de curso de la Escuela Vicente </a:t>
              </a:r>
              <a:r>
                <a:rPr lang="es-MX" sz="1400" dirty="0"/>
                <a:t>Guerrero T/V </a:t>
              </a: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71" t="13477" r="47315" b="4973"/>
          <a:stretch/>
        </p:blipFill>
        <p:spPr bwMode="auto">
          <a:xfrm>
            <a:off x="4185138" y="1517016"/>
            <a:ext cx="3411198" cy="4518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024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Actividades / 08 Recorrido </a:t>
            </a:r>
            <a:r>
              <a:rPr lang="es-MX" dirty="0"/>
              <a:t>por </a:t>
            </a:r>
            <a:r>
              <a:rPr lang="es-MX" dirty="0" smtClean="0"/>
              <a:t>Calles                                                                          junio</a:t>
            </a:r>
            <a:endParaRPr lang="es-MX" dirty="0"/>
          </a:p>
        </p:txBody>
      </p:sp>
      <p:grpSp>
        <p:nvGrpSpPr>
          <p:cNvPr id="3" name="2 Grupo"/>
          <p:cNvGrpSpPr/>
          <p:nvPr/>
        </p:nvGrpSpPr>
        <p:grpSpPr>
          <a:xfrm>
            <a:off x="539552" y="1174050"/>
            <a:ext cx="8064896" cy="5207278"/>
            <a:chOff x="395536" y="1174050"/>
            <a:chExt cx="8064896" cy="5207278"/>
          </a:xfrm>
        </p:grpSpPr>
        <p:sp>
          <p:nvSpPr>
            <p:cNvPr id="4" name="3 Rectángulo"/>
            <p:cNvSpPr/>
            <p:nvPr/>
          </p:nvSpPr>
          <p:spPr>
            <a:xfrm>
              <a:off x="395536" y="1174050"/>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4" name="13 CuadroTexto"/>
            <p:cNvSpPr txBox="1"/>
            <p:nvPr/>
          </p:nvSpPr>
          <p:spPr>
            <a:xfrm>
              <a:off x="683568" y="1539719"/>
              <a:ext cx="1872208" cy="2893100"/>
            </a:xfrm>
            <a:prstGeom prst="rect">
              <a:avLst/>
            </a:prstGeom>
            <a:noFill/>
          </p:spPr>
          <p:txBody>
            <a:bodyPr wrap="square" rtlCol="0">
              <a:spAutoFit/>
            </a:bodyPr>
            <a:lstStyle/>
            <a:p>
              <a:pPr algn="just"/>
              <a:r>
                <a:rPr lang="es-MX" sz="1400" dirty="0" smtClean="0"/>
                <a:t>El día 04 de junio se llevo acabo la limpieza del arroyo denominado La Colorada esto por dentro y fuera donde se encontraba mucha basura, maleza, muebles e, etc.   </a:t>
              </a:r>
            </a:p>
            <a:p>
              <a:pPr algn="just"/>
              <a:endParaRPr lang="es-MX" sz="1400" dirty="0"/>
            </a:p>
            <a:p>
              <a:pPr algn="just"/>
              <a:r>
                <a:rPr lang="es-MX" sz="1400" dirty="0" smtClean="0"/>
                <a:t>Con el apoyo de la Dirección de Maquinaria Pesada.</a:t>
              </a:r>
              <a:endParaRPr lang="es-MX" sz="1400" dirty="0"/>
            </a:p>
          </p:txBody>
        </p:sp>
      </p:grpSp>
      <p:pic>
        <p:nvPicPr>
          <p:cNvPr id="4099" name="Picture 3" descr="C:\Users\La Ladrillera\Desktop\FOTOS\04-06-19\726ae0e4-a552-408e-8775-49636f3dc32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008" y="4011060"/>
            <a:ext cx="264000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La Ladrillera\Desktop\FOTOS\04-06-19\896fed23-e147-4912-a97f-4a10af9a8f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0882" y="4001932"/>
            <a:ext cx="264000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La Ladrillera\Desktop\FOTOS\04-06-19\343514f5-7812-4f91-8c5e-e0e76afd0ef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1700808"/>
            <a:ext cx="264000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La Ladrillera\Desktop\FOTOS\04-06-19\f157b739-2d5e-48df-a3e5-51c5aa568a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5370" y="1715126"/>
            <a:ext cx="1637275"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3952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Actividades / 13 </a:t>
            </a:r>
            <a:r>
              <a:rPr lang="es-MX" dirty="0"/>
              <a:t>Poda de </a:t>
            </a:r>
            <a:r>
              <a:rPr lang="es-MX" dirty="0" smtClean="0"/>
              <a:t>Jardín                                                                                   junio</a:t>
            </a:r>
            <a:endParaRPr lang="es-MX" dirty="0"/>
          </a:p>
        </p:txBody>
      </p:sp>
      <p:grpSp>
        <p:nvGrpSpPr>
          <p:cNvPr id="3" name="2 Grupo"/>
          <p:cNvGrpSpPr/>
          <p:nvPr/>
        </p:nvGrpSpPr>
        <p:grpSpPr>
          <a:xfrm>
            <a:off x="539552" y="1151348"/>
            <a:ext cx="8064896" cy="5207278"/>
            <a:chOff x="395536" y="1174050"/>
            <a:chExt cx="8064896" cy="5207278"/>
          </a:xfrm>
        </p:grpSpPr>
        <p:sp>
          <p:nvSpPr>
            <p:cNvPr id="4" name="3 Rectángulo"/>
            <p:cNvSpPr/>
            <p:nvPr/>
          </p:nvSpPr>
          <p:spPr>
            <a:xfrm>
              <a:off x="395536" y="1174050"/>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735796"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4" name="13 CuadroTexto"/>
            <p:cNvSpPr txBox="1"/>
            <p:nvPr/>
          </p:nvSpPr>
          <p:spPr>
            <a:xfrm>
              <a:off x="429181" y="1612831"/>
              <a:ext cx="2232248" cy="1600438"/>
            </a:xfrm>
            <a:prstGeom prst="rect">
              <a:avLst/>
            </a:prstGeom>
            <a:noFill/>
          </p:spPr>
          <p:txBody>
            <a:bodyPr wrap="square" rtlCol="0">
              <a:spAutoFit/>
            </a:bodyPr>
            <a:lstStyle/>
            <a:p>
              <a:pPr algn="just"/>
              <a:r>
                <a:rPr lang="es-MX" sz="1400" dirty="0" smtClean="0"/>
                <a:t>El día 17 de junio se llevo acabo la Poda de Arboles de la Plaza Principal de la Ladrillera donde agradecemos el apoyo a la Dirección de Parques y Jardines</a:t>
              </a:r>
              <a:endParaRPr lang="es-MX" sz="1400" dirty="0"/>
            </a:p>
          </p:txBody>
        </p:sp>
      </p:grpSp>
      <p:pic>
        <p:nvPicPr>
          <p:cNvPr id="1026" name="Picture 2" descr="C:\Users\La Ladrillera\Desktop\FOTOS\Parques y jardines 17-06-19\9fbd7e2f-1061-47c5-b755-997f8833f0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606338"/>
            <a:ext cx="252710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 Ladrillera\Desktop\FOTOS\Parques y jardines 17-06-19\60eceacb-aeb1-40b5-a21e-1197e956b6e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9047" y="4230410"/>
            <a:ext cx="2709311" cy="167509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a Ladrillera\Desktop\FOTOS\Parques y jardines 17-06-19\997271fe-5c81-46c1-ba7b-90a668f1e6b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8427" y="4230410"/>
            <a:ext cx="2612207" cy="16750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La Ladrillera\Desktop\FOTOS\Parques y jardines 17-06-19\d17205ca-9806-4121-8d63-66c9bdfe48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1839" y="1772816"/>
            <a:ext cx="2630809"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282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a:t>Programa/ 5 Apoyo a Dependencias                                                                              abril</a:t>
            </a:r>
          </a:p>
        </p:txBody>
      </p:sp>
      <p:sp>
        <p:nvSpPr>
          <p:cNvPr id="14" name="13 CuadroTexto"/>
          <p:cNvSpPr txBox="1"/>
          <p:nvPr/>
        </p:nvSpPr>
        <p:spPr>
          <a:xfrm>
            <a:off x="539552" y="1484784"/>
            <a:ext cx="2232248" cy="1815882"/>
          </a:xfrm>
          <a:prstGeom prst="rect">
            <a:avLst/>
          </a:prstGeom>
          <a:noFill/>
        </p:spPr>
        <p:txBody>
          <a:bodyPr wrap="square" rtlCol="0">
            <a:spAutoFit/>
          </a:bodyPr>
          <a:lstStyle/>
          <a:p>
            <a:pPr algn="just"/>
            <a:r>
              <a:rPr lang="es-MX" sz="1400" dirty="0" smtClean="0"/>
              <a:t>Se llevo acabo la Caravana de la Salud el día 11 de abril a partir de las 9 de la mañana, donde asistieron un aproximado de 200 personas para su valoración.</a:t>
            </a:r>
          </a:p>
          <a:p>
            <a:pPr algn="just"/>
            <a:endParaRPr lang="es-MX" sz="1400" dirty="0"/>
          </a:p>
        </p:txBody>
      </p:sp>
      <p:pic>
        <p:nvPicPr>
          <p:cNvPr id="3074" name="Picture 2" descr="C:\Users\La Ladrillera\Desktop\FOTOS\Carabana de la salud\0c79bb87-7f81-4af0-baf9-b01858326dc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16" b="26998"/>
          <a:stretch/>
        </p:blipFill>
        <p:spPr bwMode="auto">
          <a:xfrm>
            <a:off x="3884392" y="1484784"/>
            <a:ext cx="3567927" cy="227725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a Ladrillera\Desktop\FOTOS\Carabana de la salud\9c23dc3c-281e-4f0f-991a-791b26ff9d1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1831" y="3861048"/>
            <a:ext cx="3500487" cy="226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315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a:t>Programa/ 5 Apoyo a Dependencias                                                                              abril</a:t>
            </a:r>
          </a:p>
        </p:txBody>
      </p:sp>
      <p:sp>
        <p:nvSpPr>
          <p:cNvPr id="14" name="13 CuadroTexto"/>
          <p:cNvSpPr txBox="1"/>
          <p:nvPr/>
        </p:nvSpPr>
        <p:spPr>
          <a:xfrm>
            <a:off x="827584" y="1753742"/>
            <a:ext cx="2016224" cy="1384995"/>
          </a:xfrm>
          <a:prstGeom prst="rect">
            <a:avLst/>
          </a:prstGeom>
          <a:noFill/>
        </p:spPr>
        <p:txBody>
          <a:bodyPr wrap="square" rtlCol="0">
            <a:spAutoFit/>
          </a:bodyPr>
          <a:lstStyle/>
          <a:p>
            <a:pPr algn="just"/>
            <a:r>
              <a:rPr lang="es-MX" sz="1400" dirty="0" smtClean="0"/>
              <a:t>El día 5 de abril asistió  el Departamento Pipas a abastecer del vital liquido</a:t>
            </a:r>
            <a:r>
              <a:rPr lang="es-MX" sz="1400" dirty="0"/>
              <a:t> </a:t>
            </a:r>
            <a:r>
              <a:rPr lang="es-MX" sz="1400" dirty="0" smtClean="0"/>
              <a:t> </a:t>
            </a:r>
            <a:r>
              <a:rPr lang="es-MX" sz="1400" dirty="0"/>
              <a:t>tan necesario </a:t>
            </a:r>
            <a:r>
              <a:rPr lang="es-MX" sz="1400" dirty="0" smtClean="0"/>
              <a:t>a la Escuela VICENTE GUERRERO</a:t>
            </a:r>
            <a:endParaRPr lang="es-MX" sz="1400" dirty="0"/>
          </a:p>
        </p:txBody>
      </p:sp>
      <p:pic>
        <p:nvPicPr>
          <p:cNvPr id="3074" name="Picture 2" descr="C:\Users\La Ladrillera\Desktop\FOTOS\ABRIL\05- abril\56375718_1460132207457523_906475500337312563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988840"/>
            <a:ext cx="4320000"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329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Programa / 6 Actividades Complementarias                                                           abril</a:t>
            </a:r>
            <a:endParaRPr lang="es-MX" dirty="0"/>
          </a:p>
        </p:txBody>
      </p:sp>
      <p:sp>
        <p:nvSpPr>
          <p:cNvPr id="14" name="13 CuadroTexto"/>
          <p:cNvSpPr txBox="1"/>
          <p:nvPr/>
        </p:nvSpPr>
        <p:spPr>
          <a:xfrm>
            <a:off x="611560" y="1484784"/>
            <a:ext cx="2232248" cy="2246769"/>
          </a:xfrm>
          <a:prstGeom prst="rect">
            <a:avLst/>
          </a:prstGeom>
          <a:noFill/>
        </p:spPr>
        <p:txBody>
          <a:bodyPr wrap="square" rtlCol="0">
            <a:spAutoFit/>
          </a:bodyPr>
          <a:lstStyle/>
          <a:p>
            <a:pPr algn="just"/>
            <a:r>
              <a:rPr lang="es-MX" sz="1400" dirty="0" smtClean="0"/>
              <a:t>11 </a:t>
            </a:r>
            <a:r>
              <a:rPr lang="es-MX" sz="1400" dirty="0" smtClean="0"/>
              <a:t>de </a:t>
            </a:r>
            <a:r>
              <a:rPr lang="es-MX" sz="1400" dirty="0" smtClean="0"/>
              <a:t>abril.- </a:t>
            </a:r>
            <a:r>
              <a:rPr lang="es-MX" sz="1400" dirty="0"/>
              <a:t>Se llevo la </a:t>
            </a:r>
            <a:r>
              <a:rPr lang="es-MX" sz="1400" dirty="0"/>
              <a:t>entrega del apoyo </a:t>
            </a:r>
            <a:r>
              <a:rPr lang="es-MX" sz="1400" dirty="0" smtClean="0"/>
              <a:t>del </a:t>
            </a:r>
            <a:r>
              <a:rPr lang="es-MX" sz="1400" dirty="0"/>
              <a:t>Programa Te Queremos Jefa, éste es un programa muy noble, que busca apoyar mujeres Jefas de familia en su economía familiar para que saquen adelante a sus hijos.</a:t>
            </a:r>
          </a:p>
          <a:p>
            <a:pPr algn="just"/>
            <a:endParaRPr lang="es-MX" sz="1400" dirty="0"/>
          </a:p>
        </p:txBody>
      </p:sp>
      <p:pic>
        <p:nvPicPr>
          <p:cNvPr id="5122" name="Picture 2" descr="C:\Users\La Ladrillera\Desktop\FOTOS\ABRIL\56954370_281782732712149_250131505398310502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79" y="3816714"/>
            <a:ext cx="482140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778" t="26525" r="33236" b="16123"/>
          <a:stretch/>
        </p:blipFill>
        <p:spPr bwMode="auto">
          <a:xfrm>
            <a:off x="3491879" y="1412776"/>
            <a:ext cx="4821408" cy="2299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296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a:t>Programa / 6 Actividades Complementarias                                                           abril</a:t>
            </a:r>
          </a:p>
        </p:txBody>
      </p:sp>
      <p:sp>
        <p:nvSpPr>
          <p:cNvPr id="14" name="13 CuadroTexto"/>
          <p:cNvSpPr txBox="1"/>
          <p:nvPr/>
        </p:nvSpPr>
        <p:spPr>
          <a:xfrm>
            <a:off x="539552" y="1484784"/>
            <a:ext cx="2232248" cy="954107"/>
          </a:xfrm>
          <a:prstGeom prst="rect">
            <a:avLst/>
          </a:prstGeom>
          <a:noFill/>
        </p:spPr>
        <p:txBody>
          <a:bodyPr wrap="square" rtlCol="0">
            <a:spAutoFit/>
          </a:bodyPr>
          <a:lstStyle/>
          <a:p>
            <a:pPr algn="just"/>
            <a:r>
              <a:rPr lang="es-MX" sz="1400" dirty="0" smtClean="0"/>
              <a:t>Se llevo acabo el viacrucis de nuestra Parroquia la cual acompañamos.  </a:t>
            </a:r>
          </a:p>
          <a:p>
            <a:pPr algn="just"/>
            <a:endParaRPr lang="es-MX" sz="1400"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304" t="12829" r="47300" b="4133"/>
          <a:stretch/>
        </p:blipFill>
        <p:spPr bwMode="auto">
          <a:xfrm>
            <a:off x="3851920" y="1336011"/>
            <a:ext cx="1728192" cy="240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La Ladrillera\Desktop\FOTOS\19-04-19\57284439_1470024386468305_4910933166081966080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3789039"/>
            <a:ext cx="1800200" cy="24994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La Ladrillera\Desktop\FOTOS\19-04-19\57613170_1470024266468317_2717656705621032960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1330112"/>
            <a:ext cx="1867714" cy="240050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La Ladrillera\Desktop\FOTOS\19-04-19\58375760_1470024346468309_132182338703458304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3789040"/>
            <a:ext cx="1867714" cy="249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7134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p:cNvPicPr>
            <a:picLocks noChangeAspect="1" noChangeArrowheads="1"/>
          </p:cNvPicPr>
          <p:nvPr/>
        </p:nvPicPr>
        <p:blipFill>
          <a:blip r:embed="rId2"/>
          <a:srcRect b="22656"/>
          <a:stretch>
            <a:fillRect/>
          </a:stretch>
        </p:blipFill>
        <p:spPr bwMode="auto">
          <a:xfrm rot="10800000">
            <a:off x="571470" y="571480"/>
            <a:ext cx="1714513" cy="1428760"/>
          </a:xfrm>
          <a:prstGeom prst="rect">
            <a:avLst/>
          </a:prstGeom>
          <a:noFill/>
        </p:spPr>
      </p:pic>
      <p:sp>
        <p:nvSpPr>
          <p:cNvPr id="3" name="2 Rectángulo"/>
          <p:cNvSpPr/>
          <p:nvPr/>
        </p:nvSpPr>
        <p:spPr>
          <a:xfrm>
            <a:off x="2143108" y="571480"/>
            <a:ext cx="6143668" cy="658642"/>
          </a:xfrm>
          <a:prstGeom prst="rect">
            <a:avLst/>
          </a:prstGeom>
        </p:spPr>
        <p:txBody>
          <a:bodyPr wrap="square">
            <a:spAutoFit/>
          </a:bodyPr>
          <a:lstStyle/>
          <a:p>
            <a:pPr algn="ctr">
              <a:lnSpc>
                <a:spcPct val="115000"/>
              </a:lnSpc>
              <a:spcAft>
                <a:spcPts val="0"/>
              </a:spcAft>
            </a:pPr>
            <a:r>
              <a:rPr lang="es-MX" b="1" dirty="0" smtClean="0">
                <a:latin typeface="Calisto MT"/>
                <a:ea typeface="Calibri"/>
                <a:cs typeface="Times New Roman"/>
              </a:rPr>
              <a:t>AYUNTAMIENTO DE SAN PEDRO TLAQUEPAQUE</a:t>
            </a:r>
            <a:endParaRPr lang="es-MX" dirty="0" smtClean="0">
              <a:ea typeface="Calibri"/>
              <a:cs typeface="Times New Roman"/>
            </a:endParaRPr>
          </a:p>
          <a:p>
            <a:pPr algn="ctr">
              <a:lnSpc>
                <a:spcPct val="115000"/>
              </a:lnSpc>
              <a:spcAft>
                <a:spcPts val="0"/>
              </a:spcAft>
            </a:pPr>
            <a:r>
              <a:rPr lang="es-MX" sz="1400" dirty="0" smtClean="0">
                <a:latin typeface="Arial Narrow"/>
                <a:ea typeface="Calibri"/>
                <a:cs typeface="Times New Roman"/>
              </a:rPr>
              <a:t>GOBIERNO 2018 - 2021</a:t>
            </a:r>
            <a:endParaRPr lang="es-MX" sz="1100" dirty="0">
              <a:ea typeface="Calibri"/>
              <a:cs typeface="Times New Roman"/>
            </a:endParaRPr>
          </a:p>
        </p:txBody>
      </p:sp>
      <p:sp>
        <p:nvSpPr>
          <p:cNvPr id="4" name="3 Rectángulo"/>
          <p:cNvSpPr/>
          <p:nvPr/>
        </p:nvSpPr>
        <p:spPr>
          <a:xfrm>
            <a:off x="2428860" y="1500174"/>
            <a:ext cx="5572132" cy="923330"/>
          </a:xfrm>
          <a:prstGeom prst="rect">
            <a:avLst/>
          </a:prstGeom>
        </p:spPr>
        <p:txBody>
          <a:bodyPr wrap="square">
            <a:spAutoFit/>
          </a:bodyPr>
          <a:lstStyle/>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Secretaria General del Ayuntamiento </a:t>
            </a:r>
          </a:p>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Dirección de Delegaciones y Agencias Municipales                                                                                    </a:t>
            </a:r>
            <a:endParaRPr lang="es-MX" dirty="0" smtClean="0">
              <a:latin typeface="Arial" pitchFamily="34" charset="0"/>
              <a:cs typeface="Arial" pitchFamily="34" charset="0"/>
            </a:endParaRPr>
          </a:p>
          <a:p>
            <a:pPr lvl="0" algn="ctr" eaLnBrk="0" fontAlgn="base" hangingPunct="0">
              <a:spcBef>
                <a:spcPct val="0"/>
              </a:spcBef>
              <a:spcAft>
                <a:spcPct val="0"/>
              </a:spcAft>
            </a:pPr>
            <a:endParaRPr lang="es-MX" dirty="0"/>
          </a:p>
        </p:txBody>
      </p:sp>
      <p:sp>
        <p:nvSpPr>
          <p:cNvPr id="5" name="4 CuadroTexto"/>
          <p:cNvSpPr txBox="1"/>
          <p:nvPr/>
        </p:nvSpPr>
        <p:spPr>
          <a:xfrm>
            <a:off x="1785918" y="3929066"/>
            <a:ext cx="5857916" cy="461665"/>
          </a:xfrm>
          <a:prstGeom prst="rect">
            <a:avLst/>
          </a:prstGeom>
          <a:noFill/>
        </p:spPr>
        <p:txBody>
          <a:bodyPr wrap="square" rtlCol="0">
            <a:spAutoFit/>
          </a:bodyPr>
          <a:lstStyle/>
          <a:p>
            <a:pPr algn="ctr"/>
            <a:r>
              <a:rPr lang="es-MX" sz="2400" dirty="0" smtClean="0"/>
              <a:t>MAYO</a:t>
            </a:r>
            <a:endParaRPr lang="es-MX" sz="2400" dirty="0"/>
          </a:p>
        </p:txBody>
      </p:sp>
      <p:sp>
        <p:nvSpPr>
          <p:cNvPr id="6" name="5 CuadroTexto"/>
          <p:cNvSpPr txBox="1"/>
          <p:nvPr/>
        </p:nvSpPr>
        <p:spPr>
          <a:xfrm>
            <a:off x="1571604" y="2928934"/>
            <a:ext cx="6072230" cy="523220"/>
          </a:xfrm>
          <a:prstGeom prst="rect">
            <a:avLst/>
          </a:prstGeom>
          <a:noFill/>
        </p:spPr>
        <p:txBody>
          <a:bodyPr wrap="square" rtlCol="0">
            <a:spAutoFit/>
          </a:bodyPr>
          <a:lstStyle/>
          <a:p>
            <a:r>
              <a:rPr lang="es-MX" sz="2800" b="1" dirty="0" smtClean="0"/>
              <a:t>    AGENCIA MUNICIPAL LA LADRILLERA</a:t>
            </a:r>
            <a:endParaRPr lang="es-MX" sz="2800" b="1" dirty="0"/>
          </a:p>
        </p:txBody>
      </p:sp>
    </p:spTree>
    <p:extLst>
      <p:ext uri="{BB962C8B-B14F-4D97-AF65-F5344CB8AC3E}">
        <p14:creationId xmlns:p14="http://schemas.microsoft.com/office/powerpoint/2010/main" val="35463891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Programa / 5 </a:t>
            </a:r>
            <a:r>
              <a:rPr lang="es-MX" dirty="0"/>
              <a:t>Apoyo a otras </a:t>
            </a:r>
            <a:r>
              <a:rPr lang="es-MX" dirty="0" smtClean="0"/>
              <a:t>Dependencias                                                                 mayo</a:t>
            </a:r>
            <a:endParaRPr lang="es-MX" dirty="0"/>
          </a:p>
        </p:txBody>
      </p:sp>
      <p:grpSp>
        <p:nvGrpSpPr>
          <p:cNvPr id="3" name="2 Grupo"/>
          <p:cNvGrpSpPr/>
          <p:nvPr/>
        </p:nvGrpSpPr>
        <p:grpSpPr>
          <a:xfrm>
            <a:off x="539552" y="1174050"/>
            <a:ext cx="8064896" cy="5207278"/>
            <a:chOff x="539552" y="1174050"/>
            <a:chExt cx="8064896" cy="5207278"/>
          </a:xfrm>
        </p:grpSpPr>
        <p:sp>
          <p:nvSpPr>
            <p:cNvPr id="4" name="3 Rectángulo"/>
            <p:cNvSpPr/>
            <p:nvPr/>
          </p:nvSpPr>
          <p:spPr>
            <a:xfrm>
              <a:off x="539552" y="1174050"/>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4" name="13 CuadroTexto"/>
            <p:cNvSpPr txBox="1"/>
            <p:nvPr/>
          </p:nvSpPr>
          <p:spPr>
            <a:xfrm>
              <a:off x="827584" y="1484784"/>
              <a:ext cx="1872208" cy="2031325"/>
            </a:xfrm>
            <a:prstGeom prst="rect">
              <a:avLst/>
            </a:prstGeom>
            <a:noFill/>
          </p:spPr>
          <p:txBody>
            <a:bodyPr wrap="square" rtlCol="0">
              <a:spAutoFit/>
            </a:bodyPr>
            <a:lstStyle/>
            <a:p>
              <a:pPr algn="just"/>
              <a:r>
                <a:rPr lang="es-MX" sz="1400" dirty="0" smtClean="0"/>
                <a:t>El día 17 de mayo al 20, se llevo acabo un  </a:t>
              </a:r>
              <a:r>
                <a:rPr lang="es-MX" sz="1400" dirty="0"/>
                <a:t>campamento </a:t>
              </a:r>
              <a:r>
                <a:rPr lang="es-MX" sz="1400" dirty="0" smtClean="0"/>
                <a:t>por parte de la Dirección de COMUCAT, en conjunto con la Agencia Municipal de la Ladrillera</a:t>
              </a:r>
            </a:p>
            <a:p>
              <a:pPr algn="just"/>
              <a:endParaRPr lang="es-MX" sz="1400" dirty="0"/>
            </a:p>
          </p:txBody>
        </p:sp>
        <p:pic>
          <p:nvPicPr>
            <p:cNvPr id="2" name="Picture 2" descr="C:\Users\La Ladrillera\Desktop\FOTOS\COMUDE\60854208_10214655290437366_34421665396907048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3903024"/>
              <a:ext cx="1368152"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a Ladrillera\Desktop\FOTOS\COMUDE\60584402_10214655289837351_6369087048543895552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7394" y="1450504"/>
              <a:ext cx="457748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 Ladrillera\Desktop\FOTOS\COMUDE\60530879_10214655289517343_9025625733887688704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7356" y="3903024"/>
              <a:ext cx="3312368" cy="21602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8918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36467" y="396516"/>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Programa / 5 </a:t>
            </a:r>
            <a:r>
              <a:rPr lang="es-MX" dirty="0"/>
              <a:t>Apoyo a otras </a:t>
            </a:r>
            <a:r>
              <a:rPr lang="es-MX" dirty="0" smtClean="0"/>
              <a:t>Dependencias                                                                 mayo</a:t>
            </a:r>
            <a:endParaRPr lang="es-MX" dirty="0"/>
          </a:p>
        </p:txBody>
      </p:sp>
      <p:grpSp>
        <p:nvGrpSpPr>
          <p:cNvPr id="3" name="2 Grupo"/>
          <p:cNvGrpSpPr/>
          <p:nvPr/>
        </p:nvGrpSpPr>
        <p:grpSpPr>
          <a:xfrm>
            <a:off x="539552" y="1174050"/>
            <a:ext cx="8064896" cy="5207278"/>
            <a:chOff x="395536" y="1174050"/>
            <a:chExt cx="8064896" cy="5207278"/>
          </a:xfrm>
        </p:grpSpPr>
        <p:sp>
          <p:nvSpPr>
            <p:cNvPr id="4" name="3 Rectángulo"/>
            <p:cNvSpPr/>
            <p:nvPr/>
          </p:nvSpPr>
          <p:spPr>
            <a:xfrm>
              <a:off x="395536" y="1174050"/>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6" name="5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4" name="13 CuadroTexto"/>
            <p:cNvSpPr txBox="1"/>
            <p:nvPr/>
          </p:nvSpPr>
          <p:spPr>
            <a:xfrm>
              <a:off x="683568" y="1484784"/>
              <a:ext cx="1872208" cy="2677656"/>
            </a:xfrm>
            <a:prstGeom prst="rect">
              <a:avLst/>
            </a:prstGeom>
            <a:noFill/>
          </p:spPr>
          <p:txBody>
            <a:bodyPr wrap="square" rtlCol="0">
              <a:spAutoFit/>
            </a:bodyPr>
            <a:lstStyle/>
            <a:p>
              <a:pPr algn="just"/>
              <a:r>
                <a:rPr lang="es-MX" sz="1400" dirty="0" smtClean="0"/>
                <a:t>El 25 de Mayo se llevo acabo el </a:t>
              </a:r>
              <a:r>
                <a:rPr lang="es-MX" sz="1400" dirty="0"/>
                <a:t>programa Por la Mujer y la Familia, habrá muchas sorpresas que tenemos preparadas para ti.</a:t>
              </a:r>
              <a:br>
                <a:rPr lang="es-MX" sz="1400" dirty="0"/>
              </a:br>
              <a:r>
                <a:rPr lang="es-MX" sz="1400" dirty="0"/>
                <a:t/>
              </a:r>
              <a:br>
                <a:rPr lang="es-MX" sz="1400" dirty="0"/>
              </a:br>
              <a:r>
                <a:rPr lang="es-MX" sz="1400" dirty="0"/>
                <a:t>Juntas defenderemos nuestros derechos y mantendremos unida a nuestras familias.</a:t>
              </a:r>
              <a:br>
                <a:rPr lang="es-MX" sz="1400" dirty="0"/>
              </a:br>
              <a:endParaRPr lang="es-MX" sz="1400" dirty="0"/>
            </a:p>
          </p:txBody>
        </p:sp>
        <p:pic>
          <p:nvPicPr>
            <p:cNvPr id="1026" name="Picture 2" descr="C:\Users\La Ladrillera\Desktop\FOTOS\60783850_1810690355698843_1853305695626067968_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899"/>
            <a:stretch/>
          </p:blipFill>
          <p:spPr bwMode="auto">
            <a:xfrm>
              <a:off x="3995936" y="1772816"/>
              <a:ext cx="3603929" cy="39604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45451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831</Words>
  <Application>Microsoft Office PowerPoint</Application>
  <PresentationFormat>Presentación en pantalla (4:3)</PresentationFormat>
  <Paragraphs>71</Paragraphs>
  <Slides>23</Slides>
  <Notes>1</Notes>
  <HiddenSlides>0</HiddenSlides>
  <MMClips>0</MMClips>
  <ScaleCrop>false</ScaleCrop>
  <HeadingPairs>
    <vt:vector size="4" baseType="variant">
      <vt:variant>
        <vt:lpstr>Tema</vt:lpstr>
      </vt:variant>
      <vt:variant>
        <vt:i4>1</vt:i4>
      </vt:variant>
      <vt:variant>
        <vt:lpstr>Títulos de diapositiva</vt:lpstr>
      </vt:variant>
      <vt:variant>
        <vt:i4>23</vt:i4>
      </vt:variant>
    </vt:vector>
  </HeadingPairs>
  <TitlesOfParts>
    <vt:vector size="2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 Ladrillera</dc:creator>
  <cp:lastModifiedBy>San_Sebastianito</cp:lastModifiedBy>
  <cp:revision>3</cp:revision>
  <dcterms:created xsi:type="dcterms:W3CDTF">2019-07-03T19:35:36Z</dcterms:created>
  <dcterms:modified xsi:type="dcterms:W3CDTF">2019-07-05T15:16:47Z</dcterms:modified>
</cp:coreProperties>
</file>