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76" r:id="rId3"/>
    <p:sldId id="321" r:id="rId4"/>
    <p:sldId id="320" r:id="rId5"/>
    <p:sldId id="260" r:id="rId6"/>
    <p:sldId id="310" r:id="rId7"/>
    <p:sldId id="311" r:id="rId8"/>
    <p:sldId id="312" r:id="rId9"/>
    <p:sldId id="323" r:id="rId10"/>
    <p:sldId id="299" r:id="rId11"/>
    <p:sldId id="324" r:id="rId12"/>
    <p:sldId id="304" r:id="rId13"/>
    <p:sldId id="315" r:id="rId14"/>
    <p:sldId id="322" r:id="rId15"/>
    <p:sldId id="316" r:id="rId16"/>
    <p:sldId id="325" r:id="rId17"/>
    <p:sldId id="326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03/08/2020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848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03/08/2020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922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03/08/2020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073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03/08/2020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224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03/08/2020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999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03/08/2020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404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03/08/2020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58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03/08/2020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9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03/08/2020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7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03/08/2020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875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03/08/2020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937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CA625-C971-49EE-8B9D-A53304265FD5}" type="datetimeFigureOut">
              <a:rPr lang="es-MX" smtClean="0"/>
              <a:pPr/>
              <a:t>03/08/2020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2DC1E-9D11-4CFD-B019-99FFD3DF903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849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 smtClean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4444" y="39290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Informe Julio 2020</a:t>
            </a:r>
            <a:endParaRPr lang="es-MX" sz="2400" dirty="0"/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479"/>
            <a:ext cx="1328740" cy="139035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7 CuadroTexto"/>
          <p:cNvSpPr txBox="1"/>
          <p:nvPr/>
        </p:nvSpPr>
        <p:spPr>
          <a:xfrm>
            <a:off x="1571604" y="335883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DELEGACIÓN </a:t>
            </a:r>
            <a:r>
              <a:rPr lang="es-MX" sz="2000" smtClean="0">
                <a:latin typeface="Arial" panose="020B0604020202020204" pitchFamily="34" charset="0"/>
                <a:cs typeface="Arial" panose="020B0604020202020204" pitchFamily="34" charset="0"/>
              </a:rPr>
              <a:t>MUNICIPAL TOLUQUILLA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29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092280" y="54868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Junio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4348" y="1285860"/>
            <a:ext cx="230425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07 DE JULIO 2020</a:t>
            </a: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A las 09:00 hrs. La Delegada de Toluquilla, Yerania Celaya, Francisco Pérez y Ricardo Meléndez, Auxiliares de la Delegación, llevaron a cabo un Operativo de Limpieza en el Centro de Salud de Toluquilla.</a:t>
            </a:r>
          </a:p>
          <a:p>
            <a:pPr algn="ctr"/>
            <a:endParaRPr lang="es-MX" sz="1600" dirty="0"/>
          </a:p>
        </p:txBody>
      </p:sp>
      <p:sp>
        <p:nvSpPr>
          <p:cNvPr id="15" name="14 Rectángulo"/>
          <p:cNvSpPr/>
          <p:nvPr/>
        </p:nvSpPr>
        <p:spPr>
          <a:xfrm>
            <a:off x="642910" y="500042"/>
            <a:ext cx="8001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4  Brigadas de Mantenimiento y Recuperación de Espacios Públicos</a:t>
            </a:r>
            <a:endParaRPr lang="es-MX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286644" y="571480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Julio 2020</a:t>
            </a:r>
            <a:endParaRPr lang="es-MX" dirty="0"/>
          </a:p>
        </p:txBody>
      </p:sp>
      <p:pic>
        <p:nvPicPr>
          <p:cNvPr id="17" name="Picture 2" descr="C:\Users\Toluquilla\Desktop\JULIO 2020\07 - JUL - 9 HRS. OP. LIM. EN CENTRO DE SALUD DE TOLUQUILLA\IMG-20200707-WA0012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500174"/>
            <a:ext cx="2160000" cy="2160000"/>
          </a:xfrm>
          <a:prstGeom prst="rect">
            <a:avLst/>
          </a:prstGeom>
          <a:noFill/>
        </p:spPr>
      </p:pic>
      <p:pic>
        <p:nvPicPr>
          <p:cNvPr id="18" name="Picture 3" descr="C:\Users\Toluquilla\Desktop\JULIO 2020\07 - JUL - 9 HRS. OP. LIM. EN CENTRO DE SALUD DE TOLUQUILLA\IMG-20200707-WA0013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500174"/>
            <a:ext cx="2160000" cy="2160000"/>
          </a:xfrm>
          <a:prstGeom prst="rect">
            <a:avLst/>
          </a:prstGeom>
          <a:noFill/>
        </p:spPr>
      </p:pic>
      <p:pic>
        <p:nvPicPr>
          <p:cNvPr id="19" name="Picture 4" descr="C:\Users\Toluquilla\Desktop\JULIO 2020\07 - JUL - 9 HRS. OP. LIM. EN CENTRO DE SALUD DE TOLUQUILLA\IMG-20200707-WA0010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000" y="4071942"/>
            <a:ext cx="2160000" cy="2160000"/>
          </a:xfrm>
          <a:prstGeom prst="rect">
            <a:avLst/>
          </a:prstGeom>
          <a:noFill/>
        </p:spPr>
      </p:pic>
      <p:pic>
        <p:nvPicPr>
          <p:cNvPr id="20" name="Picture 5" descr="C:\Users\Toluquilla\Desktop\JULIO 2020\07 - JUL - 9 HRS. OP. LIM. EN CENTRO DE SALUD DE TOLUQUILLA\IMG-20200707-WA0011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071942"/>
            <a:ext cx="216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574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092280" y="54868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Junio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4348" y="1285860"/>
            <a:ext cx="23042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22 DE JULIO 2020</a:t>
            </a: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A las 10:00 hrs. La Delegada de Toluquilla, Yerania Celaya, Francisco Pérez y Ricardo Meléndez, Auxiliares de la Delegación, llevaron a cabo un Operativo de Limpieza en las calles: Rosillo y Canelo, de la colonia Haciendas del Real.</a:t>
            </a:r>
          </a:p>
          <a:p>
            <a:pPr algn="ctr"/>
            <a:endParaRPr lang="es-MX" sz="1600" dirty="0"/>
          </a:p>
        </p:txBody>
      </p:sp>
      <p:sp>
        <p:nvSpPr>
          <p:cNvPr id="15" name="14 Rectángulo"/>
          <p:cNvSpPr/>
          <p:nvPr/>
        </p:nvSpPr>
        <p:spPr>
          <a:xfrm>
            <a:off x="642910" y="500042"/>
            <a:ext cx="800105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4  Brigadas de Mantenimiento y Recuperación de Espacios Públicos</a:t>
            </a:r>
            <a:endParaRPr lang="es-MX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286644" y="571480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Julio 2020</a:t>
            </a:r>
            <a:endParaRPr lang="es-MX" dirty="0"/>
          </a:p>
        </p:txBody>
      </p:sp>
      <p:pic>
        <p:nvPicPr>
          <p:cNvPr id="2050" name="Picture 2" descr="C:\Users\Toluquilla\Desktop\JULIO 2020\22 - JUL - 10 HRS. PERS. DELE. OP. LIM EN HDAS. DEL REAL\IMG-20200722-WA0007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500174"/>
            <a:ext cx="2160000" cy="2160000"/>
          </a:xfrm>
          <a:prstGeom prst="rect">
            <a:avLst/>
          </a:prstGeom>
          <a:noFill/>
        </p:spPr>
      </p:pic>
      <p:pic>
        <p:nvPicPr>
          <p:cNvPr id="2051" name="Picture 3" descr="C:\Users\Toluquilla\Desktop\JULIO 2020\22 - JUL - 10 HRS. PERS. DELE. OP. LIM EN HDAS. DEL REAL\IMG-20200722-WA0004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000" y="1500174"/>
            <a:ext cx="2160000" cy="2160000"/>
          </a:xfrm>
          <a:prstGeom prst="rect">
            <a:avLst/>
          </a:prstGeom>
          <a:noFill/>
        </p:spPr>
      </p:pic>
      <p:pic>
        <p:nvPicPr>
          <p:cNvPr id="2052" name="Picture 4" descr="C:\Users\Toluquilla\Desktop\JULIO 2020\22 - JUL - 10 HRS. PERS. DELE. OP. LIM EN HDAS. DEL REAL\IMG-20200722-WA0010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000" y="4000504"/>
            <a:ext cx="2160000" cy="2160000"/>
          </a:xfrm>
          <a:prstGeom prst="rect">
            <a:avLst/>
          </a:prstGeom>
          <a:noFill/>
        </p:spPr>
      </p:pic>
      <p:pic>
        <p:nvPicPr>
          <p:cNvPr id="2053" name="Picture 5" descr="C:\Users\Toluquilla\Desktop\JULIO 2020\22 - JUL - 10 HRS. PERS. DELE. OP. LIM EN HDAS. DEL REAL\IMG-20200722-WA0011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000504"/>
            <a:ext cx="216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574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 /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83568" y="1605973"/>
            <a:ext cx="24482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02  JULIO 2020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las  16:00  hrs. La Delegada de Toluquilla, Yerania Celaya y Ricardo Meléndez, Auxiliar de la Delegación, 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colocarón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lonas en las colonias Lomas del Cuatro y Las Terrazas, con relación a la prevención contra la contingencia por el Covid – 19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092280" y="548680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Julio 2020</a:t>
            </a:r>
            <a:endParaRPr lang="es-MX" dirty="0"/>
          </a:p>
        </p:txBody>
      </p:sp>
      <p:pic>
        <p:nvPicPr>
          <p:cNvPr id="6146" name="Picture 2" descr="C:\Users\Toluquilla\Desktop\JULIO 2020\02 - JUL - 9 HRS. - COVID - PEGA DE LONAS EN LOMAS DEL CUATRO Y LAS TERRAZAS\IMG-20200703-WA0001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00174"/>
            <a:ext cx="4320000" cy="2160000"/>
          </a:xfrm>
          <a:prstGeom prst="rect">
            <a:avLst/>
          </a:prstGeom>
          <a:noFill/>
        </p:spPr>
      </p:pic>
      <p:pic>
        <p:nvPicPr>
          <p:cNvPr id="6147" name="Picture 3" descr="C:\Users\Toluquilla\Desktop\JULIO 2020\02 - JUL - 9 HRS. - COVID - PEGA DE LONAS EN LOMAS DEL CUATRO Y LAS TERRAZAS\IMG-20200703-WA0000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929066"/>
            <a:ext cx="432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279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 /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83568" y="1605973"/>
            <a:ext cx="24482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03  JULIO 2020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las  11:00  hrs. La Delegada de Toluquilla, Yerania Celaya apoyó en el reparto de Despensas en la colonia Paseos del Prado, en apoyo a las familias  para  ayudar a sobrellevar la contingencia por el Covid – 19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092280" y="548680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Julio 2020</a:t>
            </a:r>
            <a:endParaRPr lang="es-MX" dirty="0"/>
          </a:p>
        </p:txBody>
      </p:sp>
      <p:pic>
        <p:nvPicPr>
          <p:cNvPr id="7170" name="Picture 2" descr="C:\Users\Toluquilla\Desktop\JULIO 2020\03 - JUL - 11 HRS. - COVID - ENTREGA DE DESPENSAS EN PASEOS DEL PRADO\IMG-20200703-WA0005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000" y="1500174"/>
            <a:ext cx="2160000" cy="2160000"/>
          </a:xfrm>
          <a:prstGeom prst="rect">
            <a:avLst/>
          </a:prstGeom>
          <a:noFill/>
        </p:spPr>
      </p:pic>
      <p:pic>
        <p:nvPicPr>
          <p:cNvPr id="7171" name="Picture 3" descr="C:\Users\Toluquilla\Desktop\JULIO 2020\03 - JUL - 11 HRS. - COVID - ENTREGA DE DESPENSAS EN PASEOS DEL PRADO\IMG-20200703-WA0002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500174"/>
            <a:ext cx="2160000" cy="2160000"/>
          </a:xfrm>
          <a:prstGeom prst="rect">
            <a:avLst/>
          </a:prstGeom>
          <a:noFill/>
        </p:spPr>
      </p:pic>
      <p:pic>
        <p:nvPicPr>
          <p:cNvPr id="7172" name="Picture 4" descr="C:\Users\Toluquilla\Desktop\JULIO 2020\03 - JUL - 11 HRS. - COVID - ENTREGA DE DESPENSAS EN PASEOS DEL PRADO\IMG-20200703-WA0004.jp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857628"/>
            <a:ext cx="432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279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 /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83568" y="1605973"/>
            <a:ext cx="24482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07 JULIO 2020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las  13:30  hrs. La Delegada de Toluquilla, Yerania Celaya apoyó en el reparto de Despensas en la colonia Haciendas del Real, en apoyo a las familias  para  ayudar a sobrellevar la contingencia por el Covid – 19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092280" y="548680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Julio 2020</a:t>
            </a:r>
            <a:endParaRPr lang="es-MX" dirty="0"/>
          </a:p>
        </p:txBody>
      </p:sp>
      <p:pic>
        <p:nvPicPr>
          <p:cNvPr id="8194" name="Picture 2" descr="C:\Users\Toluquilla\Desktop\JULIO 2020\07 - JUL - 13.30 HRS. - COVID -  ENTREGA DE  DESPENSAS EN HDAS. DEL REAL\IMG-20200708-WA0010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500174"/>
            <a:ext cx="2160000" cy="2160000"/>
          </a:xfrm>
          <a:prstGeom prst="rect">
            <a:avLst/>
          </a:prstGeom>
          <a:noFill/>
        </p:spPr>
      </p:pic>
      <p:pic>
        <p:nvPicPr>
          <p:cNvPr id="8195" name="Picture 3" descr="C:\Users\Toluquilla\Desktop\JULIO 2020\07 - JUL - 13.30 HRS. - COVID -  ENTREGA DE  DESPENSAS EN HDAS. DEL REAL\IMG-20200708-WA0016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500174"/>
            <a:ext cx="2160000" cy="2160000"/>
          </a:xfrm>
          <a:prstGeom prst="rect">
            <a:avLst/>
          </a:prstGeom>
          <a:noFill/>
        </p:spPr>
      </p:pic>
      <p:pic>
        <p:nvPicPr>
          <p:cNvPr id="8196" name="Picture 4" descr="C:\Users\Toluquilla\Desktop\JULIO 2020\07 - JUL - 13.30 HRS. - COVID -  ENTREGA DE  DESPENSAS EN HDAS. DEL REAL\IMG-20200708-WA0020.jp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000504"/>
            <a:ext cx="432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279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 /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83568" y="1605973"/>
            <a:ext cx="244827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08  JULIO 2020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las  10:00  hrs. La Delegada de Toluquilla, Yerania Celaya y Ricardo Meléndez, Auxiliar de la Delegación, nuevamente acordonaron la Plaza de Toluquilla, como medida preventiva por la contingencia por el Covid – 19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092280" y="548680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Julio 2020</a:t>
            </a:r>
            <a:endParaRPr lang="es-MX" dirty="0"/>
          </a:p>
        </p:txBody>
      </p:sp>
      <p:pic>
        <p:nvPicPr>
          <p:cNvPr id="2" name="Picture 2" descr="C:\Users\Toluquilla\Desktop\JULIO 2020\08 - JUL - 10HRS. - COVID - ACORDONANDO EN LA PLAZA DE TOLUQUILLA\IMG-20200708-WA0040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00174"/>
            <a:ext cx="4320000" cy="2160000"/>
          </a:xfrm>
          <a:prstGeom prst="rect">
            <a:avLst/>
          </a:prstGeom>
          <a:noFill/>
        </p:spPr>
      </p:pic>
      <p:pic>
        <p:nvPicPr>
          <p:cNvPr id="3" name="Picture 3" descr="C:\Users\Toluquilla\Desktop\JULIO 2020\08 - JUL - 10HRS. - COVID - ACORDONANDO EN LA PLAZA DE TOLUQUILLA\IMG-20200708-WA0050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929066"/>
            <a:ext cx="432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279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 /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83568" y="1605973"/>
            <a:ext cx="24482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23 JULIO 2020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las  10:00  hrs. La Delegada de Toluquilla, Yerania Celaya apoyó en el reparto de Despensas en la colonia Ojo de Agua, en apoyo a las familias  para  ayudar a sobrellevar la contingencia por el Covid – 19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092280" y="548680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Julio 2020</a:t>
            </a:r>
            <a:endParaRPr lang="es-MX" dirty="0"/>
          </a:p>
        </p:txBody>
      </p:sp>
      <p:pic>
        <p:nvPicPr>
          <p:cNvPr id="3074" name="Picture 2" descr="C:\Users\Toluquilla\Desktop\JULIO 2020\23 - JUL - 10HRS. COVID- APOYANDO EN ENTREGA DE DESPENSAS EN LA COLONIA OJO DE AGUA\IMG-20200723-WA0001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00174"/>
            <a:ext cx="4320000" cy="2160000"/>
          </a:xfrm>
          <a:prstGeom prst="rect">
            <a:avLst/>
          </a:prstGeom>
          <a:noFill/>
        </p:spPr>
      </p:pic>
      <p:pic>
        <p:nvPicPr>
          <p:cNvPr id="3075" name="Picture 3" descr="C:\Users\Toluquilla\Desktop\JULIO 2020\23 - JUL - 10HRS. COVID- APOYANDO EN ENTREGA DE DESPENSAS EN LA COLONIA OJO DE AGUA\IMG-20200723-WA0002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000504"/>
            <a:ext cx="432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279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 / Visita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83568" y="1605973"/>
            <a:ext cx="244827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24 JULIO 2020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las  10:00  hrs. La Delegada de Toluquilla, Yerania Celaya, Francisco Pérez y Ricardo Meléndez, Auxiliares de la Delegación apoyaron en el reparto de Despensas en la colonia Lomas del Cuatro, en apoyo a las familias  para  ayudar a sobrellevar la contingencia por el Covid – 19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092280" y="548680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Julio 2020</a:t>
            </a:r>
            <a:endParaRPr lang="es-MX" dirty="0"/>
          </a:p>
        </p:txBody>
      </p:sp>
      <p:pic>
        <p:nvPicPr>
          <p:cNvPr id="1026" name="Picture 2" descr="C:\Users\Toluquilla\Desktop\JULIO 2020\24 - JUL - 10 HRS. COVID - ENTREGA DE DESPENSAS EN LOMAS DEL CUATRO\IMG-20200724-WA0008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500174"/>
            <a:ext cx="2160000" cy="2160000"/>
          </a:xfrm>
          <a:prstGeom prst="rect">
            <a:avLst/>
          </a:prstGeom>
          <a:noFill/>
        </p:spPr>
      </p:pic>
      <p:pic>
        <p:nvPicPr>
          <p:cNvPr id="1027" name="Picture 3" descr="C:\Users\Toluquilla\Desktop\JULIO 2020\24 - JUL - 10 HRS. COVID - ENTREGA DE DESPENSAS EN LOMAS DEL CUATRO\IMG-20200724-WA0009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500174"/>
            <a:ext cx="2160000" cy="2160000"/>
          </a:xfrm>
          <a:prstGeom prst="rect">
            <a:avLst/>
          </a:prstGeom>
          <a:noFill/>
        </p:spPr>
      </p:pic>
      <p:pic>
        <p:nvPicPr>
          <p:cNvPr id="1028" name="Picture 4" descr="C:\Users\Toluquilla\Desktop\JULIO 2020\24 - JUL - 10 HRS. COVID - ENTREGA DE DESPENSAS EN LOMAS DEL CUATRO\IMG-20200724-WA0011.jp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857628"/>
            <a:ext cx="2160000" cy="2160000"/>
          </a:xfrm>
          <a:prstGeom prst="rect">
            <a:avLst/>
          </a:prstGeom>
          <a:noFill/>
        </p:spPr>
      </p:pic>
      <p:pic>
        <p:nvPicPr>
          <p:cNvPr id="1029" name="Picture 5" descr="C:\Users\Toluquilla\Desktop\JULIO 2020\24 - JUL - 10 HRS. COVID - ENTREGA DE DESPENSAS EN LOMAS DEL CUATRO\IMG-20200724-WA0023.jpg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857628"/>
            <a:ext cx="216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279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2858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  Visita a Colonias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092280" y="548680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Julio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4348" y="1357298"/>
            <a:ext cx="23042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07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JULIO 2020</a:t>
            </a:r>
          </a:p>
          <a:p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A las 10:00 hrs. Francisco Pérez y Ricardo Meléndez, Auxiliares de la Delegación, verificaron los trabajos que realizó el personal de Parques y Jardines para retirar un árbol que se cayó en la Plaza Principal de Toluquilla.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600" dirty="0"/>
          </a:p>
        </p:txBody>
      </p:sp>
      <p:pic>
        <p:nvPicPr>
          <p:cNvPr id="7" name="Picture 2" descr="C:\Users\Toluquilla\Desktop\JULIO 2020\07 -JUL - 10 HRS. PARQUES EN LA PZA. DE TOLUQUILLA\IMG-20200707-WA0000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00174"/>
            <a:ext cx="4320000" cy="2160000"/>
          </a:xfrm>
          <a:prstGeom prst="rect">
            <a:avLst/>
          </a:prstGeom>
          <a:noFill/>
        </p:spPr>
      </p:pic>
      <p:pic>
        <p:nvPicPr>
          <p:cNvPr id="1028" name="Picture 4" descr="C:\Users\Toluquilla\Desktop\JULIO 2020\07 -JUL - 10 HRS. PARQUES EN LA PZA. DE TOLUQUILLA\IMG-20200707-WA0003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71942"/>
            <a:ext cx="432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574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2858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  Visita a Colonias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092280" y="548680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Julio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4348" y="1357298"/>
            <a:ext cx="23042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07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JULIO 2020</a:t>
            </a:r>
          </a:p>
          <a:p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A las 10:00 hrs. La Delegada de Toluquilla, Yerania Celaya, Francisco Pérez y Ricardo Meléndez, Auxiliares de la Delegación, verificaron los trabajos que realizó el personal de Mantenimiento a Edificios Públicos para programar nuevamente el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Timer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de la fuente de la Plaza Principal de Toluquilla.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600" dirty="0"/>
          </a:p>
        </p:txBody>
      </p:sp>
      <p:pic>
        <p:nvPicPr>
          <p:cNvPr id="2050" name="Picture 2" descr="C:\Users\Toluquilla\Desktop\JULIO 2020\07 -JUL - 10 HRS. PARQUES EN LA PZA. DE TOLUQUILLA\IMG-20200707-WA0002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643050"/>
            <a:ext cx="4320000" cy="2160000"/>
          </a:xfrm>
          <a:prstGeom prst="rect">
            <a:avLst/>
          </a:prstGeom>
          <a:noFill/>
        </p:spPr>
      </p:pic>
      <p:pic>
        <p:nvPicPr>
          <p:cNvPr id="2051" name="Picture 3" descr="C:\Users\Toluquilla\Desktop\JULIO 2020\07 -JUL - 10 HRS. PARQUES EN LA PZA. DE TOLUQUILLA\IMG-20200707-WA0001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00504"/>
            <a:ext cx="432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57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2858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  Visita a Colonias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092280" y="548680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Julio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4348" y="1357298"/>
            <a:ext cx="230425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08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JULIO 2020</a:t>
            </a:r>
          </a:p>
          <a:p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A las 09:00 hrs. Francisco Pérez y Ricardo Meléndez, Auxiliares de la Delegación, verificaron la reparación de la caja de válvulas que realizó el personal de Agua Potable en el cruce de Juárez y Abasolo de la colonia Toluquilla. Gestionado con el Oficio: 083/10987, del 03 –Jul- 2020. 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600" dirty="0"/>
          </a:p>
        </p:txBody>
      </p:sp>
      <p:pic>
        <p:nvPicPr>
          <p:cNvPr id="3074" name="Picture 2" descr="C:\Users\Toluquilla\Desktop\JULIO 2020\08 - JUL - 9 HRS. REPARACIÓN DE CAJA DE VÁLVULAS\2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71612"/>
            <a:ext cx="4320000" cy="2160000"/>
          </a:xfrm>
          <a:prstGeom prst="rect">
            <a:avLst/>
          </a:prstGeom>
          <a:noFill/>
        </p:spPr>
      </p:pic>
      <p:pic>
        <p:nvPicPr>
          <p:cNvPr id="3075" name="Picture 3" descr="C:\Users\Toluquilla\Desktop\JULIO 2020\08 - JUL - 9 HRS. REPARACIÓN DE CAJA DE VÁLVULAS\4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929066"/>
            <a:ext cx="432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57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  Visita a Colonias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092280" y="548680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Julio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55576" y="1456746"/>
            <a:ext cx="23042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09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JULIO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A las 12:00 hrs. La Delegada de Toluquilla, Yerania Celaya, Francisco Pérez y Ricardo Meléndez, Auxiliares de la Delegación, verificando los trabajos de desazolve de un registro en el cruce de Parque Verde y Loma Verde, de la colonia Lomas del Cuatro,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realizdo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por personal del SIAPA.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1600" dirty="0"/>
          </a:p>
        </p:txBody>
      </p:sp>
      <p:pic>
        <p:nvPicPr>
          <p:cNvPr id="2050" name="Picture 2" descr="C:\Users\Toluquilla\Desktop\JULIO 2020\09 - JUL - 12 HRS. DESAZOLVE DE REGISTRO EN PARQUE VERDE Y LOMA VERDE EN LOMAS DEL CUATRO\IMG-20200709-WA0014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71612"/>
            <a:ext cx="4320000" cy="2160000"/>
          </a:xfrm>
          <a:prstGeom prst="rect">
            <a:avLst/>
          </a:prstGeom>
          <a:noFill/>
        </p:spPr>
      </p:pic>
      <p:pic>
        <p:nvPicPr>
          <p:cNvPr id="2051" name="Picture 3" descr="C:\Users\Toluquilla\Desktop\JULIO 2020\09 - JUL - 12 HRS. DESAZOLVE DE REGISTRO EN PARQUE VERDE Y LOMA VERDE EN LOMAS DEL CUATRO\IMG-20200709-WA0011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00504"/>
            <a:ext cx="432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574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  Visita a Colonias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092280" y="548680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Julio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85786" y="2028616"/>
            <a:ext cx="2304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JULIO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A las 12:00 hrs. Por parte del personal de Mantenimiento a Edificios Públicos, se realizaron trabajos de impermeabilización en el techo de la Delegación de Toluquilla.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1600" dirty="0"/>
          </a:p>
        </p:txBody>
      </p:sp>
      <p:pic>
        <p:nvPicPr>
          <p:cNvPr id="3074" name="Picture 2" descr="C:\Users\Toluquilla\Desktop\JULIO 2020\13 - JUL - 12HRS. MANTTO. A EDIFICIOS IMPERMEABILIZARON EL TECHO DE LA DELEGACIÓN\IMG-20200713-WA0026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00174"/>
            <a:ext cx="4320000" cy="2160000"/>
          </a:xfrm>
          <a:prstGeom prst="rect">
            <a:avLst/>
          </a:prstGeom>
          <a:noFill/>
        </p:spPr>
      </p:pic>
      <p:pic>
        <p:nvPicPr>
          <p:cNvPr id="3075" name="Picture 3" descr="C:\Users\Toluquilla\Desktop\JULIO 2020\13 - JUL - 12HRS. MANTTO. A EDIFICIOS IMPERMEABILIZARON EL TECHO DE LA DELEGACIÓN\IMG-20200713-WA0019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929066"/>
            <a:ext cx="432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57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  Visita a Colonias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092280" y="548680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Julio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85786" y="2028616"/>
            <a:ext cx="2304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JULIO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A las 11:00 hrs. Por parte del personal de Mantenimiento a Edificios Públicos, repararon la puerta de ingreso a la Delegación de Toluquilla.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1600" dirty="0"/>
          </a:p>
        </p:txBody>
      </p:sp>
      <p:pic>
        <p:nvPicPr>
          <p:cNvPr id="4098" name="Picture 2" descr="C:\Users\Toluquilla\Desktop\JULIO 2020\13- JUL - 11 HRS. MANTTO. A EDIF. REPARANDO CANCEL DE INGRESO A LA DELEGACIÓN\IMG-20200713-WA0007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71612"/>
            <a:ext cx="2442572" cy="2217428"/>
          </a:xfrm>
          <a:prstGeom prst="rect">
            <a:avLst/>
          </a:prstGeom>
          <a:noFill/>
        </p:spPr>
      </p:pic>
      <p:pic>
        <p:nvPicPr>
          <p:cNvPr id="4099" name="Picture 3" descr="C:\Users\Toluquilla\Desktop\JULIO 2020\13- JUL - 11 HRS. MANTTO. A EDIF. REPARANDO CANCEL DE INGRESO A LA DELEGACIÓN\IMG-20200713-WA0006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2884" y="4071942"/>
            <a:ext cx="2957548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57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  Visita a Colonias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092280" y="548680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Julio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85786" y="2028616"/>
            <a:ext cx="23042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JULIO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A las 09:00 hrs. La Delegada de Toluquilla, Yerania Celaya, Francisco Pérez y Ricardo Meléndez, Auxiliares de la Delegación, apoyaron en la Reforestación que se llevó a cabo en la colonia Artesanos.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1600" dirty="0"/>
          </a:p>
        </p:txBody>
      </p:sp>
      <p:pic>
        <p:nvPicPr>
          <p:cNvPr id="5122" name="Picture 2" descr="C:\Users\Toluquilla\Desktop\JULIO 2020\14 - JUL - 9 HRS. PERS. DEL. APOYO EN REFORESTACIÓN EN COLONIA ARTESANOS\IMG-20200714-WA0000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000" y="1500174"/>
            <a:ext cx="2160000" cy="2160000"/>
          </a:xfrm>
          <a:prstGeom prst="rect">
            <a:avLst/>
          </a:prstGeom>
          <a:noFill/>
        </p:spPr>
      </p:pic>
      <p:pic>
        <p:nvPicPr>
          <p:cNvPr id="5123" name="Picture 3" descr="C:\Users\Toluquilla\Desktop\JULIO 2020\14 - JUL - 9 HRS. PERS. DEL. APOYO EN REFORESTACIÓN EN COLONIA ARTESANOS\IMG-20200714-WA0006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500174"/>
            <a:ext cx="2160000" cy="2160000"/>
          </a:xfrm>
          <a:prstGeom prst="rect">
            <a:avLst/>
          </a:prstGeom>
          <a:noFill/>
        </p:spPr>
      </p:pic>
      <p:pic>
        <p:nvPicPr>
          <p:cNvPr id="5124" name="Picture 4" descr="C:\Users\Toluquilla\Desktop\JULIO 2020\14 - JUL - 9 HRS. PERS. DEL. APOYO EN REFORESTACIÓN EN COLONIA ARTESANOS\IMG-20200714-WA0002.jp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000504"/>
            <a:ext cx="432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574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  Visita a Colonias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092280" y="548680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Julio 2020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85786" y="2028616"/>
            <a:ext cx="2304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JULIO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A las 12:00 hrs. Por parte del personal de Agua Potable, repararon una fuga de agua en la calle Pedro Moreno, de la colonia Toluquilla.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1600" dirty="0"/>
          </a:p>
        </p:txBody>
      </p:sp>
      <p:pic>
        <p:nvPicPr>
          <p:cNvPr id="1026" name="Picture 2" descr="C:\Users\Toluquilla\Desktop\JULIO 2020\21 - JUL - 12 HRS. PERS. AGUA POTA. REPARANDO FUGA DE PEDRO MORENO 20 -A EN TOLUQUILLA\IMG-20200722-WA0005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00174"/>
            <a:ext cx="4320000" cy="2160000"/>
          </a:xfrm>
          <a:prstGeom prst="rect">
            <a:avLst/>
          </a:prstGeom>
          <a:noFill/>
        </p:spPr>
      </p:pic>
      <p:pic>
        <p:nvPicPr>
          <p:cNvPr id="1027" name="Picture 3" descr="C:\Users\Toluquilla\Desktop\JULIO 2020\21 - JUL - 12 HRS. PERS. AGUA POTA. REPARANDO FUGA DE PEDRO MORENO 20 -A EN TOLUQUILLA\IMG-20200722-WA0014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929066"/>
            <a:ext cx="432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5748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881</Words>
  <Application>Microsoft Office PowerPoint</Application>
  <PresentationFormat>Presentación en pantalla (4:3)</PresentationFormat>
  <Paragraphs>89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 Unicode MS</vt:lpstr>
      <vt:lpstr>Arial</vt:lpstr>
      <vt:lpstr>Arial Narrow</vt:lpstr>
      <vt:lpstr>Calibri</vt:lpstr>
      <vt:lpstr>Calisto MT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Cesar Ignacio Bocanegra Alvarado</cp:lastModifiedBy>
  <cp:revision>132</cp:revision>
  <dcterms:created xsi:type="dcterms:W3CDTF">2019-04-04T16:38:12Z</dcterms:created>
  <dcterms:modified xsi:type="dcterms:W3CDTF">2020-08-03T17:20:33Z</dcterms:modified>
</cp:coreProperties>
</file>