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315" r:id="rId3"/>
    <p:sldId id="316" r:id="rId4"/>
    <p:sldId id="323" r:id="rId5"/>
    <p:sldId id="261" r:id="rId6"/>
    <p:sldId id="309" r:id="rId7"/>
    <p:sldId id="321" r:id="rId8"/>
    <p:sldId id="318" r:id="rId9"/>
    <p:sldId id="320" r:id="rId10"/>
    <p:sldId id="322" r:id="rId11"/>
    <p:sldId id="312" r:id="rId12"/>
    <p:sldId id="311" r:id="rId13"/>
    <p:sldId id="319" r:id="rId14"/>
    <p:sldId id="313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96" d="100"/>
          <a:sy n="96" d="100"/>
        </p:scale>
        <p:origin x="7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8033A-698B-427F-BB2D-85D411D216EB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3A71-65A6-4DAB-B454-D754EE5CE8F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3A71-65A6-4DAB-B454-D754EE5CE8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5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3A71-65A6-4DAB-B454-D754EE5CE8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2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7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24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99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58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7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57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37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CA625-C971-49EE-8B9D-A53304265FD5}" type="datetimeFigureOut">
              <a:rPr lang="es-MX" smtClean="0"/>
              <a:t>03/08/2020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DC1E-9D11-4CFD-B019-99FFD3DF90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49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1500174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 smtClean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1954444" y="3929066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Julio 2020</a:t>
            </a:r>
            <a:endParaRPr lang="es-MX" sz="2400" dirty="0"/>
          </a:p>
        </p:txBody>
      </p:sp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479"/>
            <a:ext cx="1328740" cy="1390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7 CuadroTexto"/>
          <p:cNvSpPr txBox="1"/>
          <p:nvPr/>
        </p:nvSpPr>
        <p:spPr>
          <a:xfrm>
            <a:off x="1571604" y="3358834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DELEGACIÓN MUNICIPAL SAN PEDRITO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5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Brigadas de Mantenimiento y Recuperación de Espacios Públicos 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Julio 2020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Personal administrativo de esta Delegación Municipal, realiza trabajos de adecuación para el cambio de la oficina Recaudadora San Pedrito, en el interior del mismo edificio.</a:t>
            </a:r>
            <a:endParaRPr lang="es-MX" sz="1400" dirty="0"/>
          </a:p>
        </p:txBody>
      </p:sp>
      <p:pic>
        <p:nvPicPr>
          <p:cNvPr id="2050" name="Picture 2" descr="E:\San Pedrito\Escritorio\JULIO\20200702_123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5" y="1484787"/>
            <a:ext cx="280831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San Pedrito\Escritorio\JULIO\20200702_131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9066" y="1489847"/>
            <a:ext cx="2808315" cy="25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San Pedrito\Escritorio\JULIO\20200703_111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94" y="4221088"/>
            <a:ext cx="475869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2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Visita a Colonias /09.-Levantamiento de </a:t>
            </a:r>
            <a:r>
              <a:rPr lang="es-MX" dirty="0" smtClean="0"/>
              <a:t>Requerimiento </a:t>
            </a:r>
            <a:r>
              <a:rPr lang="es-MX" dirty="0"/>
              <a:t>de </a:t>
            </a:r>
            <a:r>
              <a:rPr lang="es-MX" dirty="0" smtClean="0"/>
              <a:t>Servicios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12776"/>
            <a:ext cx="2160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30 Junio 2020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realizo la solicitud al Departamento de Mantenimiento y equipamiento de edificios, se lleven a cabo trabajos de instalaciones eléctricas y reparación de lámparas de </a:t>
            </a:r>
            <a:r>
              <a:rPr lang="es-MX" sz="1400" dirty="0" err="1" smtClean="0"/>
              <a:t>led</a:t>
            </a:r>
            <a:r>
              <a:rPr lang="es-MX" sz="1400" dirty="0" smtClean="0"/>
              <a:t> en el interior del edificio que alberga esta Delegación Municipal, para el cambio de  oficina de la Recaudadora Municipal San Pedrito.</a:t>
            </a:r>
            <a:endParaRPr lang="es-MX" sz="1400" dirty="0"/>
          </a:p>
        </p:txBody>
      </p:sp>
      <p:pic>
        <p:nvPicPr>
          <p:cNvPr id="1026" name="Picture 2" descr="E:\San Pedrito\Escritorio\JULIO\20200701_1233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2"/>
          <a:stretch/>
        </p:blipFill>
        <p:spPr bwMode="auto">
          <a:xfrm>
            <a:off x="5724128" y="2204865"/>
            <a:ext cx="2468181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an Pedrito\Escritorio\JULIO\20200701_123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3803" y="2572971"/>
            <a:ext cx="4321675" cy="24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San Pedrito\Escritorio\JULIO\20200701_123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59" y="4069317"/>
            <a:ext cx="2485750" cy="14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8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Visita a Colonias /09.-Levantamiento de </a:t>
            </a:r>
            <a:r>
              <a:rPr lang="es-MX" dirty="0" smtClean="0"/>
              <a:t>Requerimiento </a:t>
            </a:r>
            <a:r>
              <a:rPr lang="es-MX" dirty="0"/>
              <a:t>de Servicios </a:t>
            </a:r>
            <a:r>
              <a:rPr lang="es-MX" dirty="0" smtClean="0"/>
              <a:t> 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15 y 16 Julio 2020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realizo la solicitud al Departamento de Mantenimiento y equipamiento de edificios, se lleven a cabo trabajos de remozamiento de las instalaciones  para el cambio de  oficina de la Recaudadora Municipal San Pedrito, en el interior del mismo edificio.</a:t>
            </a:r>
            <a:endParaRPr lang="es-MX" sz="1400" dirty="0"/>
          </a:p>
        </p:txBody>
      </p:sp>
      <p:pic>
        <p:nvPicPr>
          <p:cNvPr id="1026" name="Picture 2" descr="C:\Users\HP\Desktop\Nueva carpeta (5)\IMG_46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9791" y="2564903"/>
            <a:ext cx="31683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Nueva carpeta (5)\IMG_4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88024" y="2560848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Apoyo a Otras Dependencias                                                        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15 Julio 2020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proporcionaron todas la facilidades al personal del Departamento de Aseo Publico para que llevara a cabo  labores  de:</a:t>
            </a:r>
          </a:p>
          <a:p>
            <a:pPr algn="just"/>
            <a:r>
              <a:rPr lang="es-MX" sz="1400" dirty="0" smtClean="0"/>
              <a:t>*Fumigación contra el mosquito del dengue</a:t>
            </a:r>
          </a:p>
          <a:p>
            <a:pPr algn="just"/>
            <a:r>
              <a:rPr lang="es-MX" sz="1400" dirty="0" smtClean="0"/>
              <a:t>*</a:t>
            </a:r>
            <a:r>
              <a:rPr lang="es-MX" sz="1400" dirty="0" err="1" smtClean="0"/>
              <a:t>Sanitización</a:t>
            </a:r>
            <a:r>
              <a:rPr lang="es-MX" sz="1400" dirty="0" smtClean="0"/>
              <a:t> (covid-19) </a:t>
            </a:r>
          </a:p>
          <a:p>
            <a:pPr algn="just"/>
            <a:endParaRPr lang="es-MX" sz="1400" dirty="0" smtClean="0"/>
          </a:p>
          <a:p>
            <a:pPr algn="just"/>
            <a:r>
              <a:rPr lang="es-MX" sz="1400" dirty="0" smtClean="0"/>
              <a:t>En la plaza principal de San Pedrito, interior y exterior del edificio de esta Delegación Municipal.</a:t>
            </a:r>
            <a:endParaRPr lang="es-MX" sz="1400" dirty="0"/>
          </a:p>
        </p:txBody>
      </p:sp>
      <p:pic>
        <p:nvPicPr>
          <p:cNvPr id="11266" name="Picture 2" descr="E:\San Pedrito\Escritorio\JULIO\IMG-20200715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7"/>
            <a:ext cx="2591969" cy="20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San Pedrito\Escritorio\JULIO\IMG-20200715-WA0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49" y="1412776"/>
            <a:ext cx="2586324" cy="207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San Pedrito\Escritorio\JULIO\IMG-20200715-WA0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40912"/>
            <a:ext cx="2592288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Apoyo a Otras Dependencias                                                                    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01 – 14 Julio 2020</a:t>
            </a:r>
          </a:p>
          <a:p>
            <a:endParaRPr lang="es-MX" sz="1400" dirty="0" smtClean="0"/>
          </a:p>
          <a:p>
            <a:pPr algn="just"/>
            <a:r>
              <a:rPr lang="es-MX" sz="1400" dirty="0" smtClean="0"/>
              <a:t>Se brindaron todas la facilidades con espacio y mobiliario al Personal del Departamento de Servicio Militar Nacional de este H. Ayuntamiento, para que los jóvenes que viven en las colonias pertenecientes a esta Delegación Municipal lleven a cabo el tramite de elaboración de la pre-cartilla militar</a:t>
            </a:r>
            <a:endParaRPr lang="es-MX" sz="1400" dirty="0"/>
          </a:p>
        </p:txBody>
      </p:sp>
      <p:pic>
        <p:nvPicPr>
          <p:cNvPr id="5122" name="Picture 2" descr="E:\San Pedrito\Escritorio\JULIO\20200710_0909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r="22463"/>
          <a:stretch/>
        </p:blipFill>
        <p:spPr bwMode="auto">
          <a:xfrm>
            <a:off x="3059833" y="1268760"/>
            <a:ext cx="3600400" cy="27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San Pedrito\Escritorio\JULIO\IMG-20200710-WA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8844"/>
            <a:ext cx="3013968" cy="22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39552" y="1268760"/>
            <a:ext cx="23762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7  Julio 2020</a:t>
            </a:r>
          </a:p>
          <a:p>
            <a:pPr algn="just"/>
            <a:r>
              <a:rPr lang="es-MX" sz="1400" dirty="0" smtClean="0"/>
              <a:t>En </a:t>
            </a:r>
            <a:r>
              <a:rPr lang="es-MX" sz="1400" dirty="0"/>
              <a:t>apoyo a </a:t>
            </a:r>
            <a:r>
              <a:rPr lang="es-MX" sz="1400" dirty="0" smtClean="0"/>
              <a:t>la Delegada Municipal de </a:t>
            </a:r>
            <a:r>
              <a:rPr lang="es-MX" sz="1400" dirty="0" err="1" smtClean="0"/>
              <a:t>Toluquilla</a:t>
            </a:r>
            <a:r>
              <a:rPr lang="es-MX" sz="1400" dirty="0" smtClean="0"/>
              <a:t>, acudí a la colonia Hacienda del Real  para la entrega de:</a:t>
            </a:r>
          </a:p>
          <a:p>
            <a:pPr algn="just"/>
            <a:r>
              <a:rPr lang="es-MX" sz="1400" dirty="0" smtClean="0"/>
              <a:t>*150 despensas</a:t>
            </a:r>
          </a:p>
          <a:p>
            <a:pPr algn="just"/>
            <a:r>
              <a:rPr lang="es-MX" sz="1400" dirty="0" smtClean="0"/>
              <a:t>*300 </a:t>
            </a:r>
            <a:r>
              <a:rPr lang="es-MX" sz="1400" dirty="0" err="1" smtClean="0"/>
              <a:t>Lts.Leche</a:t>
            </a:r>
            <a:endParaRPr lang="es-MX" sz="1400" dirty="0" smtClean="0"/>
          </a:p>
          <a:p>
            <a:pPr algn="just"/>
            <a:r>
              <a:rPr lang="es-MX" sz="1400" dirty="0" smtClean="0"/>
              <a:t> A las </a:t>
            </a:r>
            <a:r>
              <a:rPr lang="es-MX" sz="1400" dirty="0"/>
              <a:t>familias tlaquepaquenses, que resultaron afectadas por la contingencia del COVID-19, </a:t>
            </a:r>
            <a:r>
              <a:rPr lang="es-MX" sz="1400" dirty="0" smtClean="0"/>
              <a:t> </a:t>
            </a:r>
            <a:r>
              <a:rPr lang="es-MX" sz="1400" dirty="0"/>
              <a:t>contando con el apoyo de Coordinadora General de Construcción de la Comunidad Lic. Citlalli Amaya de Luna, Director de Participación Ciudadana Lic. Braulio Ernesto García Pérez, Directora de Delegaciones y Agencias Municipales C. Rosa Pérez Leal, </a:t>
            </a:r>
            <a:r>
              <a:rPr lang="es-MX" sz="1400" dirty="0" smtClean="0"/>
              <a:t>Delegados y Agentes Municipales.</a:t>
            </a:r>
            <a:endParaRPr lang="es-MX" sz="1400" dirty="0"/>
          </a:p>
          <a:p>
            <a:pPr algn="just"/>
            <a:endParaRPr lang="es-MX" sz="1400" dirty="0"/>
          </a:p>
        </p:txBody>
      </p:sp>
      <p:pic>
        <p:nvPicPr>
          <p:cNvPr id="12290" name="Picture 2" descr="E:\San Pedrito\Escritorio\JULIO\IMG-20200716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12" y="1484784"/>
            <a:ext cx="2510408" cy="45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San Pedrito\Escritorio\JULIO\IMG-20200716-WA0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2" t="38400" r="33389" b="32243"/>
          <a:stretch/>
        </p:blipFill>
        <p:spPr bwMode="auto">
          <a:xfrm>
            <a:off x="5724128" y="1844824"/>
            <a:ext cx="25922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:\San Pedrito\Escritorio\JULIO\IMG-20200716-WA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r="31100" b="26010"/>
          <a:stretch/>
        </p:blipFill>
        <p:spPr bwMode="auto">
          <a:xfrm>
            <a:off x="5724128" y="4149080"/>
            <a:ext cx="2592288" cy="16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COVID-19/Visita a Colonias                                                     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67544" y="1262365"/>
            <a:ext cx="24482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26 Junio 2020</a:t>
            </a:r>
          </a:p>
          <a:p>
            <a:pPr algn="just"/>
            <a:r>
              <a:rPr lang="es-MX" sz="1200" dirty="0" smtClean="0"/>
              <a:t>En </a:t>
            </a:r>
            <a:r>
              <a:rPr lang="es-MX" sz="1200" dirty="0"/>
              <a:t>apoyo a las familias tlaquepaquenses, que resultaron afectadas por la contingencia del COVID-19, se llevo a cabo la entrega </a:t>
            </a:r>
            <a:r>
              <a:rPr lang="es-MX" sz="1200" dirty="0" smtClean="0"/>
              <a:t>de 200 raciones de alimento caliente preparado, carne de cerdo con papas en chile pasilla, frijoles refritos, sopa de arroz, tortillas, postre y agua fresca de Jamaica.</a:t>
            </a:r>
          </a:p>
          <a:p>
            <a:pPr algn="just"/>
            <a:r>
              <a:rPr lang="es-MX" sz="1200" dirty="0" smtClean="0"/>
              <a:t>Donativo realizado por la Sra. Georgina Cantú Reyes, preparado por «Banquetes 4 eventos» y coordinado por «</a:t>
            </a:r>
            <a:r>
              <a:rPr lang="es-MX" sz="1200" dirty="0" err="1" smtClean="0"/>
              <a:t>Event</a:t>
            </a:r>
            <a:r>
              <a:rPr lang="es-MX" sz="1200" dirty="0" smtClean="0"/>
              <a:t> </a:t>
            </a:r>
            <a:r>
              <a:rPr lang="es-MX" sz="1200" dirty="0" err="1" smtClean="0"/>
              <a:t>planner</a:t>
            </a:r>
            <a:r>
              <a:rPr lang="es-MX" sz="1200" dirty="0" smtClean="0"/>
              <a:t> Liz Ruelas».</a:t>
            </a:r>
          </a:p>
          <a:p>
            <a:pPr algn="just"/>
            <a:r>
              <a:rPr lang="es-MX" sz="1200" dirty="0" smtClean="0"/>
              <a:t>Entregándose a vecinos </a:t>
            </a:r>
            <a:r>
              <a:rPr lang="es-MX" sz="1200" dirty="0"/>
              <a:t>de </a:t>
            </a:r>
            <a:r>
              <a:rPr lang="es-MX" sz="1200" dirty="0" smtClean="0"/>
              <a:t>las colonias Salvador Portillo López en colindancia con las Colonias Las Huertas y Canal 58, </a:t>
            </a:r>
            <a:r>
              <a:rPr lang="es-MX" sz="1200" dirty="0"/>
              <a:t>contando con el apoyo </a:t>
            </a:r>
            <a:r>
              <a:rPr lang="es-MX" sz="1200" dirty="0" smtClean="0"/>
              <a:t>de la Regidoras Lic. Irma Yolanda Reynoso Mercado</a:t>
            </a:r>
            <a:r>
              <a:rPr lang="es-MX" sz="1200" dirty="0"/>
              <a:t>, Lic. </a:t>
            </a:r>
            <a:r>
              <a:rPr lang="es-MX" sz="1200" dirty="0" err="1"/>
              <a:t>Ogla</a:t>
            </a:r>
            <a:r>
              <a:rPr lang="es-MX" sz="1200" dirty="0"/>
              <a:t> Bustos Serrano, Lic. </a:t>
            </a:r>
            <a:r>
              <a:rPr lang="es-MX" sz="1200" dirty="0" err="1"/>
              <a:t>Betsabe</a:t>
            </a:r>
            <a:r>
              <a:rPr lang="es-MX" sz="1200" dirty="0"/>
              <a:t> Dolores Almaguer Esparza, </a:t>
            </a:r>
            <a:r>
              <a:rPr lang="es-MX" sz="1200" dirty="0" smtClean="0"/>
              <a:t>C. Eloísa Gavino Hernández y personal administrativo de esta Delegación Municipal.</a:t>
            </a:r>
            <a:endParaRPr lang="es-MX" sz="1200" dirty="0"/>
          </a:p>
        </p:txBody>
      </p:sp>
      <p:pic>
        <p:nvPicPr>
          <p:cNvPr id="9218" name="Picture 2" descr="E:\San Pedrito\Escritorio\JULIO\IMG-20200626-WA00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16224" r="21729"/>
          <a:stretch/>
        </p:blipFill>
        <p:spPr bwMode="auto">
          <a:xfrm>
            <a:off x="5148065" y="3861048"/>
            <a:ext cx="3240359" cy="21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San Pedrito\Escritorio\JULIO\IMG-20200626-WA00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t="21549" r="4507" b="11751"/>
          <a:stretch/>
        </p:blipFill>
        <p:spPr bwMode="auto">
          <a:xfrm>
            <a:off x="3059833" y="1844824"/>
            <a:ext cx="201622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San Pedrito\Escritorio\JULIO\IMG-20200626-WA00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606298"/>
            <a:ext cx="3240360" cy="196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  Visita a Colonias                                               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12776"/>
            <a:ext cx="21602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26 Junio 2020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Personal administrativo de esta Delegación Municipal, coloco lonas informativas en las colonias San Pedrito, El Tapatío y Las Huertas</a:t>
            </a:r>
            <a:endParaRPr lang="es-MX" sz="1400" dirty="0"/>
          </a:p>
        </p:txBody>
      </p:sp>
      <p:pic>
        <p:nvPicPr>
          <p:cNvPr id="7170" name="Picture 2" descr="E:\San Pedrito\Escritorio\JULIO\IMG_20200630_113505966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y </a:t>
            </a:r>
          </a:p>
          <a:p>
            <a:r>
              <a:rPr lang="es-MX" dirty="0" smtClean="0"/>
              <a:t>Recuperación de Espacios Públicos                                                         Junio-Julio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11560" y="1412776"/>
            <a:ext cx="2160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Junio-Julio 2020</a:t>
            </a:r>
          </a:p>
          <a:p>
            <a:endParaRPr lang="es-MX" sz="1400" dirty="0" smtClean="0"/>
          </a:p>
          <a:p>
            <a:pPr algn="just"/>
            <a:r>
              <a:rPr lang="es-MX" sz="1400" dirty="0"/>
              <a:t>P</a:t>
            </a:r>
            <a:r>
              <a:rPr lang="es-MX" sz="1400" dirty="0" smtClean="0"/>
              <a:t>ersonal administrativo de esta Delegación Municipal realiza el filtro sanitario al ingreso aplicando gel </a:t>
            </a:r>
            <a:r>
              <a:rPr lang="es-MX" sz="1400" dirty="0" err="1" smtClean="0"/>
              <a:t>antibacterial</a:t>
            </a:r>
            <a:r>
              <a:rPr lang="es-MX" sz="1400" dirty="0" smtClean="0"/>
              <a:t>, exhortándolos a utilizar correctamente el cubre bocas y manteniendo  la sana distancia.</a:t>
            </a:r>
            <a:endParaRPr lang="es-MX" sz="1400" dirty="0"/>
          </a:p>
        </p:txBody>
      </p:sp>
      <p:pic>
        <p:nvPicPr>
          <p:cNvPr id="4100" name="Picture 4" descr="E:\San Pedrito\Escritorio\JULIO\IMG_20200708_13080346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4572000" cy="231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San Pedrito\Escritorio\JULIO\IMG-20200717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35658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San Pedrito\Escritorio\JULIO\IMG_20200708_125702308_HD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/>
          <a:stretch/>
        </p:blipFill>
        <p:spPr bwMode="auto">
          <a:xfrm>
            <a:off x="3150096" y="3761627"/>
            <a:ext cx="2646040" cy="233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y </a:t>
            </a:r>
          </a:p>
          <a:p>
            <a:r>
              <a:rPr lang="es-MX" dirty="0" smtClean="0"/>
              <a:t>Recuperación de Espacios Públicos                                                            Junio-Julio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12776"/>
            <a:ext cx="2160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Junio-Julio 2020</a:t>
            </a:r>
          </a:p>
          <a:p>
            <a:endParaRPr lang="es-MX" sz="1400" dirty="0"/>
          </a:p>
          <a:p>
            <a:r>
              <a:rPr lang="es-MX" sz="1400" dirty="0" smtClean="0"/>
              <a:t>Personal administrativo de esta Delegación Municipal, lleva a cabo  trabajos de  limpieza y </a:t>
            </a:r>
            <a:r>
              <a:rPr lang="es-MX" sz="1400" dirty="0" err="1" smtClean="0"/>
              <a:t>sanitización</a:t>
            </a:r>
            <a:r>
              <a:rPr lang="es-MX" sz="1400" dirty="0" smtClean="0"/>
              <a:t> de el kiosco de la plaza principal así como de las oficinas de esta </a:t>
            </a:r>
          </a:p>
          <a:p>
            <a:r>
              <a:rPr lang="es-MX" sz="1400" dirty="0" smtClean="0"/>
              <a:t>Delegación Municipal</a:t>
            </a:r>
            <a:endParaRPr lang="es-MX" sz="1400" dirty="0"/>
          </a:p>
        </p:txBody>
      </p:sp>
      <p:pic>
        <p:nvPicPr>
          <p:cNvPr id="3074" name="Picture 2" descr="E:\San Pedrito\Escritorio\JULIO\20200708_1217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r="5581"/>
          <a:stretch/>
        </p:blipFill>
        <p:spPr bwMode="auto">
          <a:xfrm rot="5400000">
            <a:off x="5220070" y="2204862"/>
            <a:ext cx="33123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San Pedrito\Escritorio\JULIO\20200708_1217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15522" r="9602" b="17138"/>
          <a:stretch/>
        </p:blipFill>
        <p:spPr bwMode="auto">
          <a:xfrm rot="5400000">
            <a:off x="2906754" y="1603793"/>
            <a:ext cx="2592285" cy="206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San Pedrito\Escritorio\JULIO\20200708_1219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5" r="14773"/>
          <a:stretch/>
        </p:blipFill>
        <p:spPr bwMode="auto">
          <a:xfrm rot="5400000">
            <a:off x="3079009" y="4095830"/>
            <a:ext cx="2247774" cy="206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COVID-19/Brigadas de Mantenimiento y </a:t>
            </a:r>
          </a:p>
          <a:p>
            <a:r>
              <a:rPr lang="es-MX" dirty="0" smtClean="0"/>
              <a:t>Recuperación de Espacios Públicos                                                   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12776"/>
            <a:ext cx="2160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Julio 2020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Personal administrativo de esta Delegación Municipal, continuamente realiza la colocación de cintas para evitar las aglomeraciones en la plaza principal de San Pedrito y exhortando a la ciudadanía permanecer en sus casas.</a:t>
            </a:r>
            <a:endParaRPr lang="es-MX" sz="1400" dirty="0"/>
          </a:p>
        </p:txBody>
      </p:sp>
      <p:pic>
        <p:nvPicPr>
          <p:cNvPr id="8194" name="Picture 2" descr="E:\San Pedrito\Escritorio\JULIO\IMG_20200706_093043330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273630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San Pedrito\Escritorio\JULIO\IMG_20200706_093127786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71038"/>
            <a:ext cx="273630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San Pedrito\Escritorio\JULIO\IMG-20200708-WA003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29"/>
          <a:stretch/>
        </p:blipFill>
        <p:spPr bwMode="auto">
          <a:xfrm>
            <a:off x="3059832" y="1582570"/>
            <a:ext cx="2448272" cy="436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                      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830883"/>
            <a:ext cx="21602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 Junio–Julio 2020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 smtClean="0"/>
              <a:t>Se llevan a cabo la elaboración de reportes </a:t>
            </a:r>
            <a:r>
              <a:rPr lang="es-MX" sz="1400" dirty="0"/>
              <a:t>de </a:t>
            </a:r>
            <a:r>
              <a:rPr lang="es-MX" sz="1400" dirty="0" smtClean="0"/>
              <a:t>las Colonias San Pedrito, Lomas de San Pedrito, Canal 58 y Las Huertas, mediante la plataforma TLQ ID de alumbrado </a:t>
            </a:r>
            <a:r>
              <a:rPr lang="es-MX" sz="1400" dirty="0"/>
              <a:t>publico, bacheo, </a:t>
            </a:r>
            <a:r>
              <a:rPr lang="es-MX" sz="1400" dirty="0" smtClean="0"/>
              <a:t>seguridad publica, limpieza, etc.</a:t>
            </a:r>
            <a:endParaRPr lang="es-MX" sz="1400" dirty="0"/>
          </a:p>
        </p:txBody>
      </p:sp>
      <p:pic>
        <p:nvPicPr>
          <p:cNvPr id="6146" name="Picture 2" descr="E:\San Pedrito\Escritorio\JULIO\20200716_104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45" y="2204864"/>
            <a:ext cx="5120567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19675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Visita a Colonias/8.-Recorridos por calles                                 Julio 2020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11560" y="1412776"/>
            <a:ext cx="21602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 Junio–Julio 2020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Personal administrativo de esta Delegación Municipal, realizo recorridos por las calles de </a:t>
            </a:r>
            <a:r>
              <a:rPr lang="es-MX" sz="1400" dirty="0" smtClean="0"/>
              <a:t>las Colonias San Pedrito, Lomas de San Pedrito, Canal 58 y Las Huertas levantando </a:t>
            </a:r>
            <a:r>
              <a:rPr lang="es-MX" sz="1400" dirty="0"/>
              <a:t>reportes de las problemáticas de servicios municipales como alumbrado publico, bacheo, </a:t>
            </a:r>
            <a:r>
              <a:rPr lang="es-MX" sz="1400" dirty="0" smtClean="0"/>
              <a:t>seguridad publica, </a:t>
            </a:r>
            <a:r>
              <a:rPr lang="es-MX" sz="1400" dirty="0"/>
              <a:t>etc., realizando los reportes  a la áreas correspondientes</a:t>
            </a:r>
          </a:p>
        </p:txBody>
      </p:sp>
      <p:pic>
        <p:nvPicPr>
          <p:cNvPr id="10242" name="Picture 2" descr="E:\San Pedrito\Escritorio\JULIO\IMG-20200706-WA00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41"/>
          <a:stretch/>
        </p:blipFill>
        <p:spPr bwMode="auto">
          <a:xfrm>
            <a:off x="3168006" y="1340768"/>
            <a:ext cx="2484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San Pedrito\Escritorio\JULIO\IMG-20200706-WA0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0" b="34814"/>
          <a:stretch/>
        </p:blipFill>
        <p:spPr bwMode="auto">
          <a:xfrm>
            <a:off x="5786756" y="1340768"/>
            <a:ext cx="24576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San Pedrito\Escritorio\JULIO\IMG-20200709-WA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6" y="3573016"/>
            <a:ext cx="2044452" cy="272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San Pedrito\Escritorio\FOTOS JUNIO\REPORTES\20200626_1400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1"/>
          <a:stretch/>
        </p:blipFill>
        <p:spPr bwMode="auto">
          <a:xfrm>
            <a:off x="5292080" y="3573016"/>
            <a:ext cx="3100009" cy="23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42617810</TotalTime>
  <Words>836</Words>
  <Application>Microsoft Office PowerPoint</Application>
  <PresentationFormat>Presentación en pantalla (4:3)</PresentationFormat>
  <Paragraphs>72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Arial Narrow</vt:lpstr>
      <vt:lpstr>Calibri</vt:lpstr>
      <vt:lpstr>Calisto MT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Cesar Ignacio Bocanegra Alvarado</cp:lastModifiedBy>
  <cp:revision>236</cp:revision>
  <dcterms:created xsi:type="dcterms:W3CDTF">2019-04-04T16:38:12Z</dcterms:created>
  <dcterms:modified xsi:type="dcterms:W3CDTF">2020-08-03T17:17:42Z</dcterms:modified>
</cp:coreProperties>
</file>