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3" r:id="rId2"/>
    <p:sldId id="282" r:id="rId3"/>
    <p:sldId id="284" r:id="rId4"/>
    <p:sldId id="285" r:id="rId5"/>
    <p:sldId id="286" r:id="rId6"/>
    <p:sldId id="287" r:id="rId7"/>
    <p:sldId id="288" r:id="rId8"/>
    <p:sldId id="294" r:id="rId9"/>
    <p:sldId id="289" r:id="rId10"/>
    <p:sldId id="290" r:id="rId11"/>
    <p:sldId id="299" r:id="rId12"/>
    <p:sldId id="300" r:id="rId13"/>
    <p:sldId id="301" r:id="rId14"/>
    <p:sldId id="322" r:id="rId15"/>
    <p:sldId id="302" r:id="rId16"/>
    <p:sldId id="321" r:id="rId17"/>
    <p:sldId id="303" r:id="rId18"/>
    <p:sldId id="304" r:id="rId19"/>
    <p:sldId id="305" r:id="rId20"/>
    <p:sldId id="306" r:id="rId21"/>
    <p:sldId id="307" r:id="rId22"/>
    <p:sldId id="308" r:id="rId23"/>
    <p:sldId id="309" r:id="rId24"/>
    <p:sldId id="318" r:id="rId25"/>
    <p:sldId id="310" r:id="rId26"/>
    <p:sldId id="311" r:id="rId27"/>
    <p:sldId id="312" r:id="rId28"/>
    <p:sldId id="295" r:id="rId29"/>
    <p:sldId id="314" r:id="rId30"/>
    <p:sldId id="317" r:id="rId31"/>
    <p:sldId id="296" r:id="rId3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7" autoAdjust="0"/>
    <p:restoredTop sz="93498" autoAdjust="0"/>
  </p:normalViewPr>
  <p:slideViewPr>
    <p:cSldViewPr>
      <p:cViewPr>
        <p:scale>
          <a:sx n="70" d="100"/>
          <a:sy n="70" d="100"/>
        </p:scale>
        <p:origin x="132" y="2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F04D0-2102-4268-A6AC-0D5BFBB53DE6}" type="datetimeFigureOut">
              <a:rPr lang="es-ES" smtClean="0"/>
              <a:pPr/>
              <a:t>25/07/2019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7E2DA7-74FB-4FAE-A95C-6859657F4493}"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176386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82245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132084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101196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47147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46493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245760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241056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387997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95951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pPr/>
              <a:t>25/07/2019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254876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4C5AB-0384-44CF-8A76-84DE126730C5}" type="datetimeFigureOut">
              <a:rPr lang="es-MX" smtClean="0"/>
              <a:pPr/>
              <a:t>25/07/2019</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4780C-8FBC-46F3-8A0C-790447E79E1B}" type="slidenum">
              <a:rPr lang="es-MX" smtClean="0"/>
              <a:pPr/>
              <a:t>‹Nº›</a:t>
            </a:fld>
            <a:endParaRPr lang="es-MX"/>
          </a:p>
        </p:txBody>
      </p:sp>
    </p:spTree>
    <p:extLst>
      <p:ext uri="{BB962C8B-B14F-4D97-AF65-F5344CB8AC3E}">
        <p14:creationId xmlns:p14="http://schemas.microsoft.com/office/powerpoint/2010/main" xmlns="" val="1385960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4000" b="1" dirty="0" smtClean="0"/>
              <a:t/>
            </a:r>
            <a:br>
              <a:rPr lang="es-ES" sz="4000" b="1" dirty="0" smtClean="0"/>
            </a:br>
            <a:r>
              <a:rPr lang="es-ES" sz="4000" b="1" dirty="0" smtClean="0"/>
              <a:t>        </a:t>
            </a:r>
            <a:r>
              <a:rPr lang="es-ES" sz="2700" b="1" dirty="0" smtClean="0"/>
              <a:t>AYUNTAMIENTO DE SAN PEDRO TLAQUEPAQUE</a:t>
            </a:r>
            <a:r>
              <a:rPr lang="es-ES" sz="2700" dirty="0" smtClean="0"/>
              <a:t/>
            </a:r>
            <a:br>
              <a:rPr lang="es-ES" sz="2700" dirty="0" smtClean="0"/>
            </a:br>
            <a:r>
              <a:rPr lang="es-ES" sz="2700" dirty="0" smtClean="0"/>
              <a:t>GOBIERNO 2018-2021</a:t>
            </a:r>
            <a:r>
              <a:rPr lang="es-ES" dirty="0" smtClean="0"/>
              <a:t/>
            </a:r>
            <a:br>
              <a:rPr lang="es-ES" dirty="0" smtClean="0"/>
            </a:br>
            <a:endParaRPr lang="es-ES" dirty="0"/>
          </a:p>
        </p:txBody>
      </p:sp>
      <p:sp>
        <p:nvSpPr>
          <p:cNvPr id="3" name="2 Marcador de contenido"/>
          <p:cNvSpPr>
            <a:spLocks noGrp="1"/>
          </p:cNvSpPr>
          <p:nvPr>
            <p:ph idx="1"/>
          </p:nvPr>
        </p:nvSpPr>
        <p:spPr/>
        <p:txBody>
          <a:bodyPr/>
          <a:lstStyle/>
          <a:p>
            <a:pPr>
              <a:buNone/>
            </a:pPr>
            <a:endParaRPr lang="es-ES" sz="2800" dirty="0" smtClean="0"/>
          </a:p>
          <a:p>
            <a:pPr algn="ctr">
              <a:buNone/>
            </a:pPr>
            <a:r>
              <a:rPr lang="es-ES" sz="2800" dirty="0" smtClean="0"/>
              <a:t>Secretaria General del Ayuntamiento </a:t>
            </a:r>
          </a:p>
          <a:p>
            <a:pPr algn="ctr">
              <a:buNone/>
            </a:pPr>
            <a:r>
              <a:rPr lang="es-ES" sz="2800" dirty="0" smtClean="0"/>
              <a:t>Dirección de Delegaciones y Agencias Municipales</a:t>
            </a:r>
          </a:p>
          <a:p>
            <a:pPr>
              <a:buNone/>
            </a:pPr>
            <a:endParaRPr lang="es-ES" sz="2800" dirty="0" smtClean="0"/>
          </a:p>
          <a:p>
            <a:pPr algn="ctr">
              <a:buNone/>
            </a:pPr>
            <a:r>
              <a:rPr lang="es-ES" sz="2800" b="1" dirty="0" smtClean="0"/>
              <a:t>DELEGACION MUNICIPAL </a:t>
            </a:r>
          </a:p>
          <a:p>
            <a:pPr algn="ctr">
              <a:buNone/>
            </a:pPr>
            <a:r>
              <a:rPr lang="es-ES" sz="2800" b="1" dirty="0" smtClean="0"/>
              <a:t>SANTA MARIA TEQUEPEXPAN</a:t>
            </a:r>
          </a:p>
          <a:p>
            <a:pPr algn="ctr">
              <a:buNone/>
            </a:pPr>
            <a:r>
              <a:rPr lang="es-ES" sz="2800" b="1" dirty="0" smtClean="0"/>
              <a:t>INFORME DE ACTIVIDADES  </a:t>
            </a:r>
          </a:p>
          <a:p>
            <a:pPr algn="ctr">
              <a:buNone/>
            </a:pPr>
            <a:r>
              <a:rPr lang="es-ES" sz="2800" b="1" dirty="0" smtClean="0"/>
              <a:t>JUNIO 24 AL 24 DE JULIO DEL 2019</a:t>
            </a:r>
          </a:p>
          <a:p>
            <a:endParaRPr lang="es-ES" dirty="0" smtClean="0"/>
          </a:p>
          <a:p>
            <a:pPr>
              <a:buNone/>
            </a:pPr>
            <a:endParaRPr lang="es-ES" dirty="0"/>
          </a:p>
        </p:txBody>
      </p:sp>
      <p:pic>
        <p:nvPicPr>
          <p:cNvPr id="4" name="3 Imagen"/>
          <p:cNvPicPr/>
          <p:nvPr/>
        </p:nvPicPr>
        <p:blipFill rotWithShape="1">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b="22656"/>
          <a:stretch/>
        </p:blipFill>
        <p:spPr bwMode="auto">
          <a:xfrm rot="10800000">
            <a:off x="500033" y="142852"/>
            <a:ext cx="1285883" cy="1528764"/>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rto="http://schemas.microsoft.com/office/word/2006/arto"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SABADO  29</a:t>
            </a:r>
          </a:p>
          <a:p>
            <a:endParaRPr lang="es-MX" sz="1400" b="1" dirty="0" smtClean="0"/>
          </a:p>
          <a:p>
            <a:pPr algn="just"/>
            <a:r>
              <a:rPr lang="es-MX" sz="1400" dirty="0" smtClean="0"/>
              <a:t>Se  acompaño a la Delegación Municipal de López Cotilla en la   Reunión  con los jóvenes  con respecto al Programa </a:t>
            </a:r>
            <a:r>
              <a:rPr lang="es-MX" sz="1400" dirty="0" err="1" smtClean="0"/>
              <a:t>Fortaseg</a:t>
            </a:r>
            <a:r>
              <a:rPr lang="es-MX" sz="1400" dirty="0" smtClean="0"/>
              <a:t> .</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1" name="10 Imagen" descr="D:\Documents and Settings\Carlos\Configuración local\Archivos temporales de Internet\Content.Word\IMG-20190629-WA0029.jpg"/>
          <p:cNvPicPr/>
          <p:nvPr/>
        </p:nvPicPr>
        <p:blipFill>
          <a:blip r:embed="rId2"/>
          <a:srcRect/>
          <a:stretch>
            <a:fillRect/>
          </a:stretch>
        </p:blipFill>
        <p:spPr bwMode="auto">
          <a:xfrm>
            <a:off x="3143240" y="1428736"/>
            <a:ext cx="5143536" cy="2286016"/>
          </a:xfrm>
          <a:prstGeom prst="rect">
            <a:avLst/>
          </a:prstGeom>
          <a:noFill/>
          <a:ln w="9525">
            <a:noFill/>
            <a:miter lim="800000"/>
            <a:headEnd/>
            <a:tailEnd/>
          </a:ln>
        </p:spPr>
      </p:pic>
      <p:pic>
        <p:nvPicPr>
          <p:cNvPr id="12" name="11 Imagen" descr="D:\Documents and Settings\Carlos\Configuración local\Archivos temporales de Internet\Content.Word\20190629_174054.jpg"/>
          <p:cNvPicPr/>
          <p:nvPr/>
        </p:nvPicPr>
        <p:blipFill>
          <a:blip r:embed="rId3" cstate="print"/>
          <a:srcRect/>
          <a:stretch>
            <a:fillRect/>
          </a:stretch>
        </p:blipFill>
        <p:spPr bwMode="auto">
          <a:xfrm>
            <a:off x="3143240" y="3786190"/>
            <a:ext cx="5214974" cy="1928826"/>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462213"/>
          </a:xfrm>
          <a:prstGeom prst="rect">
            <a:avLst/>
          </a:prstGeom>
          <a:noFill/>
        </p:spPr>
        <p:txBody>
          <a:bodyPr wrap="square" rtlCol="0">
            <a:spAutoFit/>
          </a:bodyPr>
          <a:lstStyle/>
          <a:p>
            <a:endParaRPr lang="es-MX" sz="1400" b="1" dirty="0" smtClean="0"/>
          </a:p>
          <a:p>
            <a:r>
              <a:rPr lang="es-MX" sz="1400" b="1" dirty="0" smtClean="0"/>
              <a:t>LUNES  01</a:t>
            </a:r>
          </a:p>
          <a:p>
            <a:endParaRPr lang="es-MX" sz="1400" b="1" dirty="0" smtClean="0"/>
          </a:p>
          <a:p>
            <a:pPr algn="just"/>
            <a:r>
              <a:rPr lang="es-MX" sz="1400" dirty="0" smtClean="0"/>
              <a:t>Se llevo acabo reunión con el Sindico Lic. José Luis Salazar Martínez  y vecinos de la colonia Lomas de Santa María, con el asunto referente al puente peatonal ubicado en el crucero de San Sebastianito.</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01_180704.jpg"/>
          <p:cNvPicPr/>
          <p:nvPr/>
        </p:nvPicPr>
        <p:blipFill>
          <a:blip r:embed="rId2" cstate="print"/>
          <a:srcRect/>
          <a:stretch>
            <a:fillRect/>
          </a:stretch>
        </p:blipFill>
        <p:spPr bwMode="auto">
          <a:xfrm>
            <a:off x="3143240" y="1357298"/>
            <a:ext cx="5214974" cy="2143140"/>
          </a:xfrm>
          <a:prstGeom prst="rect">
            <a:avLst/>
          </a:prstGeom>
          <a:noFill/>
          <a:ln w="9525">
            <a:noFill/>
            <a:miter lim="800000"/>
            <a:headEnd/>
            <a:tailEnd/>
          </a:ln>
        </p:spPr>
      </p:pic>
      <p:pic>
        <p:nvPicPr>
          <p:cNvPr id="12" name="11 Imagen" descr="D:\Documents and Settings\Carlos\Configuración local\Archivos temporales de Internet\Content.Word\20190701_180135.jpg"/>
          <p:cNvPicPr/>
          <p:nvPr/>
        </p:nvPicPr>
        <p:blipFill>
          <a:blip r:embed="rId3" cstate="print"/>
          <a:srcRect/>
          <a:stretch>
            <a:fillRect/>
          </a:stretch>
        </p:blipFill>
        <p:spPr bwMode="auto">
          <a:xfrm rot="5400000">
            <a:off x="4357686" y="2357430"/>
            <a:ext cx="2786082" cy="521497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246769"/>
          </a:xfrm>
          <a:prstGeom prst="rect">
            <a:avLst/>
          </a:prstGeom>
          <a:noFill/>
        </p:spPr>
        <p:txBody>
          <a:bodyPr wrap="square" rtlCol="0">
            <a:spAutoFit/>
          </a:bodyPr>
          <a:lstStyle/>
          <a:p>
            <a:endParaRPr lang="es-MX" sz="1400" b="1" dirty="0" smtClean="0"/>
          </a:p>
          <a:p>
            <a:r>
              <a:rPr lang="es-MX" sz="1400" b="1" dirty="0" smtClean="0"/>
              <a:t>JUEVES 04</a:t>
            </a:r>
          </a:p>
          <a:p>
            <a:endParaRPr lang="es-MX" sz="1400" b="1" dirty="0" smtClean="0"/>
          </a:p>
          <a:p>
            <a:pPr algn="just"/>
            <a:r>
              <a:rPr lang="es-MX" sz="1400" dirty="0" smtClean="0"/>
              <a:t>Por parte de la Dirección de Alumbrado publico se llevo acabo la reparación de Línea y bomba del Jardín Principal  en Plaza Constitución de Santa María Tequepexpan</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04_114634.jpg"/>
          <p:cNvPicPr/>
          <p:nvPr/>
        </p:nvPicPr>
        <p:blipFill>
          <a:blip r:embed="rId2" cstate="print"/>
          <a:srcRect/>
          <a:stretch>
            <a:fillRect/>
          </a:stretch>
        </p:blipFill>
        <p:spPr bwMode="auto">
          <a:xfrm>
            <a:off x="3143240" y="1571612"/>
            <a:ext cx="5072098" cy="414340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JUEVES  04</a:t>
            </a:r>
          </a:p>
          <a:p>
            <a:endParaRPr lang="es-MX" sz="1400" b="1" dirty="0" smtClean="0"/>
          </a:p>
          <a:p>
            <a:pPr algn="just"/>
            <a:r>
              <a:rPr lang="es-MX" sz="1400" dirty="0" smtClean="0"/>
              <a:t>Personal de la Dirección de Agua Potable,  realizo la reparación de fugas de agua Potable en Plaza Constitución de Santa María Tequepexpan.</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04_114850.jpg"/>
          <p:cNvPicPr/>
          <p:nvPr/>
        </p:nvPicPr>
        <p:blipFill>
          <a:blip r:embed="rId2" cstate="print"/>
          <a:srcRect/>
          <a:stretch>
            <a:fillRect/>
          </a:stretch>
        </p:blipFill>
        <p:spPr bwMode="auto">
          <a:xfrm>
            <a:off x="3143240" y="1500174"/>
            <a:ext cx="5214974" cy="414340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246769"/>
          </a:xfrm>
          <a:prstGeom prst="rect">
            <a:avLst/>
          </a:prstGeom>
          <a:noFill/>
        </p:spPr>
        <p:txBody>
          <a:bodyPr wrap="square" rtlCol="0">
            <a:spAutoFit/>
          </a:bodyPr>
          <a:lstStyle/>
          <a:p>
            <a:endParaRPr lang="es-MX" sz="1400" b="1" dirty="0" smtClean="0"/>
          </a:p>
          <a:p>
            <a:r>
              <a:rPr lang="es-MX" sz="1400" b="1" dirty="0" smtClean="0"/>
              <a:t>JUEVES  04</a:t>
            </a:r>
          </a:p>
          <a:p>
            <a:endParaRPr lang="es-MX" sz="1400" b="1" dirty="0" smtClean="0"/>
          </a:p>
          <a:p>
            <a:pPr algn="just"/>
            <a:r>
              <a:rPr lang="es-MX" sz="1400" dirty="0" smtClean="0"/>
              <a:t>Personal de la Dirección de Agua Potable , realizo la reparación de fugas de agua en avenida  Comonfort de Santa María Tequepexpan.</a:t>
            </a:r>
          </a:p>
          <a:p>
            <a:endParaRPr lang="es-MX" sz="1400" dirty="0" smtClean="0"/>
          </a:p>
          <a:p>
            <a:pPr algn="just"/>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IMG-20190704-WA0046.jpg"/>
          <p:cNvPicPr/>
          <p:nvPr/>
        </p:nvPicPr>
        <p:blipFill>
          <a:blip r:embed="rId2"/>
          <a:srcRect/>
          <a:stretch>
            <a:fillRect/>
          </a:stretch>
        </p:blipFill>
        <p:spPr bwMode="auto">
          <a:xfrm>
            <a:off x="3143240" y="1285860"/>
            <a:ext cx="5214974" cy="2357454"/>
          </a:xfrm>
          <a:prstGeom prst="rect">
            <a:avLst/>
          </a:prstGeom>
          <a:noFill/>
          <a:ln w="9525">
            <a:noFill/>
            <a:miter lim="800000"/>
            <a:headEnd/>
            <a:tailEnd/>
          </a:ln>
        </p:spPr>
      </p:pic>
      <p:pic>
        <p:nvPicPr>
          <p:cNvPr id="12" name="11 Imagen" descr="D:\Documents and Settings\Carlos\Configuración local\Archivos temporales de Internet\Content.Word\IMG-20190704-WA0047.jpg"/>
          <p:cNvPicPr/>
          <p:nvPr/>
        </p:nvPicPr>
        <p:blipFill>
          <a:blip r:embed="rId3"/>
          <a:srcRect/>
          <a:stretch>
            <a:fillRect/>
          </a:stretch>
        </p:blipFill>
        <p:spPr bwMode="auto">
          <a:xfrm>
            <a:off x="3143240" y="3786181"/>
            <a:ext cx="5257798" cy="2571777"/>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MARTES 09</a:t>
            </a:r>
          </a:p>
          <a:p>
            <a:endParaRPr lang="es-MX" sz="1400" b="1" dirty="0" smtClean="0"/>
          </a:p>
          <a:p>
            <a:pPr algn="just"/>
            <a:r>
              <a:rPr lang="es-MX" sz="1400" dirty="0" smtClean="0"/>
              <a:t>Se llevo acabo operativo de limpieza en Av. Jesús Michel González,  por parte de la Dirección de Parques y Jardines.</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09_100652.jpg"/>
          <p:cNvPicPr/>
          <p:nvPr/>
        </p:nvPicPr>
        <p:blipFill>
          <a:blip r:embed="rId2" cstate="print"/>
          <a:srcRect/>
          <a:stretch>
            <a:fillRect/>
          </a:stretch>
        </p:blipFill>
        <p:spPr bwMode="auto">
          <a:xfrm>
            <a:off x="3143240" y="1500174"/>
            <a:ext cx="5143536" cy="2168077"/>
          </a:xfrm>
          <a:prstGeom prst="rect">
            <a:avLst/>
          </a:prstGeom>
          <a:noFill/>
          <a:ln w="9525">
            <a:noFill/>
            <a:miter lim="800000"/>
            <a:headEnd/>
            <a:tailEnd/>
          </a:ln>
        </p:spPr>
      </p:pic>
      <p:pic>
        <p:nvPicPr>
          <p:cNvPr id="12" name="11 Imagen" descr="D:\Documents and Settings\Carlos\Configuración local\Archivos temporales de Internet\Content.Word\20190709_100513.jpg"/>
          <p:cNvPicPr/>
          <p:nvPr/>
        </p:nvPicPr>
        <p:blipFill>
          <a:blip r:embed="rId3" cstate="print"/>
          <a:srcRect/>
          <a:stretch>
            <a:fillRect/>
          </a:stretch>
        </p:blipFill>
        <p:spPr bwMode="auto">
          <a:xfrm>
            <a:off x="3143240" y="3786190"/>
            <a:ext cx="5185686" cy="218024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384995"/>
          </a:xfrm>
          <a:prstGeom prst="rect">
            <a:avLst/>
          </a:prstGeom>
          <a:noFill/>
        </p:spPr>
        <p:txBody>
          <a:bodyPr wrap="square" rtlCol="0">
            <a:spAutoFit/>
          </a:bodyPr>
          <a:lstStyle/>
          <a:p>
            <a:endParaRPr lang="es-MX" sz="1400" b="1" dirty="0" smtClean="0"/>
          </a:p>
          <a:p>
            <a:r>
              <a:rPr lang="es-MX" sz="1400" b="1" dirty="0" smtClean="0"/>
              <a:t>  MARTES 09</a:t>
            </a:r>
          </a:p>
          <a:p>
            <a:endParaRPr lang="es-MX" sz="1400" b="1" dirty="0" smtClean="0"/>
          </a:p>
          <a:p>
            <a:pPr algn="just"/>
            <a:r>
              <a:rPr lang="es-MX" sz="1400" dirty="0" smtClean="0"/>
              <a:t>Se llevo acabo el cierre de ciclo del Voluntariado  de la Colonia Guayabitos. </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IMG-20190709-WA0106.jpg"/>
          <p:cNvPicPr/>
          <p:nvPr/>
        </p:nvPicPr>
        <p:blipFill>
          <a:blip r:embed="rId2"/>
          <a:srcRect/>
          <a:stretch>
            <a:fillRect/>
          </a:stretch>
        </p:blipFill>
        <p:spPr bwMode="auto">
          <a:xfrm>
            <a:off x="3143240" y="1357298"/>
            <a:ext cx="5143536" cy="4429156"/>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JUEVES  11</a:t>
            </a:r>
          </a:p>
          <a:p>
            <a:endParaRPr lang="es-MX" sz="1400" b="1" dirty="0" smtClean="0"/>
          </a:p>
          <a:p>
            <a:pPr algn="just"/>
            <a:r>
              <a:rPr lang="es-MX" sz="1400" dirty="0" smtClean="0"/>
              <a:t>Se realizo operativo de Limpieza en bocas de Tormenta que se ubican en Av. Jesús Michel González  por parte del SIAPA.</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1_113616.jpg"/>
          <p:cNvPicPr/>
          <p:nvPr/>
        </p:nvPicPr>
        <p:blipFill>
          <a:blip r:embed="rId2" cstate="print"/>
          <a:srcRect/>
          <a:stretch>
            <a:fillRect/>
          </a:stretch>
        </p:blipFill>
        <p:spPr bwMode="auto">
          <a:xfrm>
            <a:off x="3071802" y="1285859"/>
            <a:ext cx="5257124" cy="2357455"/>
          </a:xfrm>
          <a:prstGeom prst="rect">
            <a:avLst/>
          </a:prstGeom>
          <a:noFill/>
          <a:ln w="9525">
            <a:noFill/>
            <a:miter lim="800000"/>
            <a:headEnd/>
            <a:tailEnd/>
          </a:ln>
        </p:spPr>
      </p:pic>
      <p:pic>
        <p:nvPicPr>
          <p:cNvPr id="12" name="11 Imagen" descr="D:\Documents and Settings\Carlos\Configuración local\Archivos temporales de Internet\Content.Word\20190711_113532.jpg"/>
          <p:cNvPicPr/>
          <p:nvPr/>
        </p:nvPicPr>
        <p:blipFill>
          <a:blip r:embed="rId3" cstate="print"/>
          <a:srcRect/>
          <a:stretch>
            <a:fillRect/>
          </a:stretch>
        </p:blipFill>
        <p:spPr bwMode="auto">
          <a:xfrm>
            <a:off x="3071802" y="3714752"/>
            <a:ext cx="5286412" cy="2428892"/>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JUEVES 11</a:t>
            </a:r>
          </a:p>
          <a:p>
            <a:endParaRPr lang="es-MX" sz="1400" b="1" dirty="0" smtClean="0"/>
          </a:p>
          <a:p>
            <a:pPr algn="just"/>
            <a:r>
              <a:rPr lang="es-MX" sz="1400" dirty="0" smtClean="0"/>
              <a:t>Se llevo acabo reunión  con la mesa directiva de la colonia Lomas de Santa María, para tratar asuntos referentes a  dicha Colonia.</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1_171232.jpg"/>
          <p:cNvPicPr/>
          <p:nvPr/>
        </p:nvPicPr>
        <p:blipFill>
          <a:blip r:embed="rId2" cstate="print"/>
          <a:srcRect/>
          <a:stretch>
            <a:fillRect/>
          </a:stretch>
        </p:blipFill>
        <p:spPr bwMode="auto">
          <a:xfrm>
            <a:off x="3143240" y="1285860"/>
            <a:ext cx="5185726" cy="2357454"/>
          </a:xfrm>
          <a:prstGeom prst="rect">
            <a:avLst/>
          </a:prstGeom>
          <a:noFill/>
          <a:ln w="9525">
            <a:noFill/>
            <a:miter lim="800000"/>
            <a:headEnd/>
            <a:tailEnd/>
          </a:ln>
        </p:spPr>
      </p:pic>
      <p:pic>
        <p:nvPicPr>
          <p:cNvPr id="12" name="11 Imagen" descr="D:\Documents and Settings\Carlos\Configuración local\Archivos temporales de Internet\Content.Word\20190711_172541.jpg"/>
          <p:cNvPicPr/>
          <p:nvPr/>
        </p:nvPicPr>
        <p:blipFill>
          <a:blip r:embed="rId3" cstate="print"/>
          <a:srcRect/>
          <a:stretch>
            <a:fillRect/>
          </a:stretch>
        </p:blipFill>
        <p:spPr bwMode="auto">
          <a:xfrm>
            <a:off x="3143240" y="3643314"/>
            <a:ext cx="5257164" cy="2680333"/>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14678" y="157161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VIERNES 12</a:t>
            </a:r>
          </a:p>
          <a:p>
            <a:endParaRPr lang="es-MX" sz="1400" b="1" dirty="0" smtClean="0"/>
          </a:p>
          <a:p>
            <a:pPr algn="just"/>
            <a:r>
              <a:rPr lang="es-MX" sz="1400" dirty="0" smtClean="0"/>
              <a:t>Se  entrego Silla de Ruedas a  la Sra. Esperanza, vecina de la Colonia Lomas de Santa María,  donación por parte de la Presidenta Ma. Elena Limón García.</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2" name="11 Imagen" descr="D:\Documents and Settings\Carlos\Configuración local\Archivos temporales de Internet\Content.Word\2019-07-11 18.41.47.jpg"/>
          <p:cNvPicPr/>
          <p:nvPr/>
        </p:nvPicPr>
        <p:blipFill>
          <a:blip r:embed="rId2" cstate="print"/>
          <a:srcRect/>
          <a:stretch>
            <a:fillRect/>
          </a:stretch>
        </p:blipFill>
        <p:spPr bwMode="auto">
          <a:xfrm>
            <a:off x="3143240" y="1428736"/>
            <a:ext cx="5400040" cy="4672281"/>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677656"/>
          </a:xfrm>
          <a:prstGeom prst="rect">
            <a:avLst/>
          </a:prstGeom>
          <a:noFill/>
        </p:spPr>
        <p:txBody>
          <a:bodyPr wrap="square" rtlCol="0">
            <a:spAutoFit/>
          </a:bodyPr>
          <a:lstStyle/>
          <a:p>
            <a:endParaRPr lang="es-MX" sz="1400" b="1" dirty="0" smtClean="0"/>
          </a:p>
          <a:p>
            <a:r>
              <a:rPr lang="es-MX" sz="1400" b="1" dirty="0" smtClean="0"/>
              <a:t>LUNES  24</a:t>
            </a:r>
          </a:p>
          <a:p>
            <a:endParaRPr lang="es-MX" sz="1400" b="1" dirty="0" smtClean="0"/>
          </a:p>
          <a:p>
            <a:pPr algn="just"/>
            <a:r>
              <a:rPr lang="es-MX" sz="1400" dirty="0" smtClean="0"/>
              <a:t>Por parte de Protección Civil y Bomberos, se realizo dictamen de riesgo del Puente Peatonal ubicado en calle 6 de Diciembre  así como el que se encuentra en el Crucero de San Sebastianito. </a:t>
            </a:r>
          </a:p>
          <a:p>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3" name="12 Imagen" descr="D:\Documents and Settings\Carlos\Configuración local\Archivos temporales de Internet\Content.Word\20190624_135951.jpg"/>
          <p:cNvPicPr/>
          <p:nvPr/>
        </p:nvPicPr>
        <p:blipFill>
          <a:blip r:embed="rId2" cstate="print"/>
          <a:srcRect/>
          <a:stretch>
            <a:fillRect/>
          </a:stretch>
        </p:blipFill>
        <p:spPr bwMode="auto">
          <a:xfrm>
            <a:off x="3071802" y="1500174"/>
            <a:ext cx="5286412" cy="4572032"/>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VIERNES  12</a:t>
            </a:r>
          </a:p>
          <a:p>
            <a:endParaRPr lang="es-MX" sz="1400" b="1" dirty="0" smtClean="0"/>
          </a:p>
          <a:p>
            <a:pPr algn="just"/>
            <a:r>
              <a:rPr lang="es-MX" sz="1400" dirty="0" smtClean="0"/>
              <a:t>Se llevo acabo el cierre de Cursos de Verano  por parte del programa Seguridad Ciudadana.  En la Colonia Francisco I Madero.</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2_113420.jpg"/>
          <p:cNvPicPr/>
          <p:nvPr/>
        </p:nvPicPr>
        <p:blipFill>
          <a:blip r:embed="rId2" cstate="print"/>
          <a:srcRect/>
          <a:stretch>
            <a:fillRect/>
          </a:stretch>
        </p:blipFill>
        <p:spPr bwMode="auto">
          <a:xfrm>
            <a:off x="3214678" y="1571612"/>
            <a:ext cx="5042850" cy="414340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246769"/>
          </a:xfrm>
          <a:prstGeom prst="rect">
            <a:avLst/>
          </a:prstGeom>
          <a:noFill/>
        </p:spPr>
        <p:txBody>
          <a:bodyPr wrap="square" rtlCol="0">
            <a:spAutoFit/>
          </a:bodyPr>
          <a:lstStyle/>
          <a:p>
            <a:endParaRPr lang="es-MX" sz="1400" b="1" dirty="0" smtClean="0"/>
          </a:p>
          <a:p>
            <a:r>
              <a:rPr lang="es-MX" sz="1400" b="1" dirty="0" smtClean="0"/>
              <a:t>VIERNES  12</a:t>
            </a:r>
          </a:p>
          <a:p>
            <a:endParaRPr lang="es-MX" sz="1400" b="1" dirty="0" smtClean="0"/>
          </a:p>
          <a:p>
            <a:pPr algn="just"/>
            <a:r>
              <a:rPr lang="es-MX" sz="1400" dirty="0" smtClean="0"/>
              <a:t>Por parte del SIAPA, se realizo instalación de tapa de alcantarilla,  misma ubicada en Avenida Jesús Michel González y  Santa Luz en la Colonia Nueva Santa  María.</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2_114117.jpg"/>
          <p:cNvPicPr/>
          <p:nvPr/>
        </p:nvPicPr>
        <p:blipFill>
          <a:blip r:embed="rId2" cstate="print"/>
          <a:srcRect/>
          <a:stretch>
            <a:fillRect/>
          </a:stretch>
        </p:blipFill>
        <p:spPr bwMode="auto">
          <a:xfrm>
            <a:off x="3071802" y="3786190"/>
            <a:ext cx="5257164" cy="2466019"/>
          </a:xfrm>
          <a:prstGeom prst="rect">
            <a:avLst/>
          </a:prstGeom>
          <a:noFill/>
          <a:ln w="9525">
            <a:noFill/>
            <a:miter lim="800000"/>
            <a:headEnd/>
            <a:tailEnd/>
          </a:ln>
        </p:spPr>
      </p:pic>
      <p:pic>
        <p:nvPicPr>
          <p:cNvPr id="13" name="12 Imagen" descr="D:\Documents and Settings\Carlos\Configuración local\Archivos temporales de Internet\Content.Word\20190711_102949.jpg"/>
          <p:cNvPicPr/>
          <p:nvPr/>
        </p:nvPicPr>
        <p:blipFill>
          <a:blip r:embed="rId3" cstate="print"/>
          <a:srcRect/>
          <a:stretch>
            <a:fillRect/>
          </a:stretch>
        </p:blipFill>
        <p:spPr bwMode="auto">
          <a:xfrm>
            <a:off x="3071802" y="1285860"/>
            <a:ext cx="5286412" cy="2608895"/>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  VIERNES 12</a:t>
            </a:r>
          </a:p>
          <a:p>
            <a:endParaRPr lang="es-MX" sz="1400" b="1" dirty="0" smtClean="0"/>
          </a:p>
          <a:p>
            <a:pPr algn="just"/>
            <a:r>
              <a:rPr lang="es-MX" sz="1400" dirty="0" smtClean="0"/>
              <a:t>Se realizo Cierre De cursos de Verano por parte del programa Seguridad Ciudadana en la Colonia Mezquitera.</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2_114949.jpg"/>
          <p:cNvPicPr/>
          <p:nvPr/>
        </p:nvPicPr>
        <p:blipFill>
          <a:blip r:embed="rId2" cstate="print"/>
          <a:srcRect/>
          <a:stretch>
            <a:fillRect/>
          </a:stretch>
        </p:blipFill>
        <p:spPr bwMode="auto">
          <a:xfrm>
            <a:off x="3143240" y="1214422"/>
            <a:ext cx="5143536" cy="2286016"/>
          </a:xfrm>
          <a:prstGeom prst="rect">
            <a:avLst/>
          </a:prstGeom>
          <a:noFill/>
          <a:ln w="9525">
            <a:noFill/>
            <a:miter lim="800000"/>
            <a:headEnd/>
            <a:tailEnd/>
          </a:ln>
        </p:spPr>
      </p:pic>
      <p:pic>
        <p:nvPicPr>
          <p:cNvPr id="12" name="11 Imagen" descr="D:\Documents and Settings\Carlos\Configuración local\Archivos temporales de Internet\Content.Word\20190712_122234.jpg"/>
          <p:cNvPicPr/>
          <p:nvPr/>
        </p:nvPicPr>
        <p:blipFill>
          <a:blip r:embed="rId3" cstate="print"/>
          <a:srcRect/>
          <a:stretch>
            <a:fillRect/>
          </a:stretch>
        </p:blipFill>
        <p:spPr bwMode="auto">
          <a:xfrm>
            <a:off x="3143240" y="3571876"/>
            <a:ext cx="5185726" cy="2608895"/>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SABADO  13</a:t>
            </a:r>
          </a:p>
          <a:p>
            <a:endParaRPr lang="es-MX" sz="1400" b="1" dirty="0" smtClean="0"/>
          </a:p>
          <a:p>
            <a:pPr algn="just"/>
            <a:r>
              <a:rPr lang="es-MX" sz="1400" dirty="0" smtClean="0"/>
              <a:t>Se llevo acabo  desazolve y limpieza de la </a:t>
            </a:r>
            <a:r>
              <a:rPr lang="es-MX" sz="1400" dirty="0" err="1" smtClean="0"/>
              <a:t>Ciclovía</a:t>
            </a:r>
            <a:r>
              <a:rPr lang="es-MX" sz="1400" dirty="0" smtClean="0"/>
              <a:t> ubicada en Avenida  Jesús Michel González  en la Colonia Francisco I Madero.</a:t>
            </a:r>
          </a:p>
          <a:p>
            <a:pPr algn="just"/>
            <a:r>
              <a:rPr lang="es-MX" sz="1400" dirty="0" smtClean="0"/>
              <a:t>Apoyo brindado por SIAPA.</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2" name="11 Imagen" descr="D:\Documents and Settings\Carlos\Configuración local\Archivos temporales de Internet\Content.Word\2019-07-13 15.49.45.jpg"/>
          <p:cNvPicPr/>
          <p:nvPr/>
        </p:nvPicPr>
        <p:blipFill>
          <a:blip r:embed="rId2" cstate="print"/>
          <a:srcRect/>
          <a:stretch>
            <a:fillRect/>
          </a:stretch>
        </p:blipFill>
        <p:spPr bwMode="auto">
          <a:xfrm>
            <a:off x="3000364" y="928670"/>
            <a:ext cx="5400040" cy="5400040"/>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600438"/>
          </a:xfrm>
          <a:prstGeom prst="rect">
            <a:avLst/>
          </a:prstGeom>
          <a:noFill/>
        </p:spPr>
        <p:txBody>
          <a:bodyPr wrap="square" rtlCol="0">
            <a:spAutoFit/>
          </a:bodyPr>
          <a:lstStyle/>
          <a:p>
            <a:endParaRPr lang="es-MX" sz="1400" b="1" dirty="0" smtClean="0"/>
          </a:p>
          <a:p>
            <a:r>
              <a:rPr lang="es-MX" sz="1400" b="1" dirty="0" smtClean="0"/>
              <a:t>MARTES 16</a:t>
            </a:r>
          </a:p>
          <a:p>
            <a:endParaRPr lang="es-MX" sz="1400" b="1" dirty="0" smtClean="0"/>
          </a:p>
          <a:p>
            <a:pPr algn="just"/>
            <a:r>
              <a:rPr lang="es-MX" sz="1400" dirty="0" smtClean="0"/>
              <a:t>Se realizo bacheo en empedrado de calle  Central  en la Colonia Francisco I Madero. </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IMG-20190718-WA0053.jpg"/>
          <p:cNvPicPr/>
          <p:nvPr/>
        </p:nvPicPr>
        <p:blipFill>
          <a:blip r:embed="rId2"/>
          <a:srcRect/>
          <a:stretch>
            <a:fillRect/>
          </a:stretch>
        </p:blipFill>
        <p:spPr bwMode="auto">
          <a:xfrm>
            <a:off x="3071802" y="1571612"/>
            <a:ext cx="5286412" cy="4071966"/>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600438"/>
          </a:xfrm>
          <a:prstGeom prst="rect">
            <a:avLst/>
          </a:prstGeom>
          <a:noFill/>
        </p:spPr>
        <p:txBody>
          <a:bodyPr wrap="square" rtlCol="0">
            <a:spAutoFit/>
          </a:bodyPr>
          <a:lstStyle/>
          <a:p>
            <a:endParaRPr lang="es-MX" sz="1400" b="1" dirty="0" smtClean="0"/>
          </a:p>
          <a:p>
            <a:r>
              <a:rPr lang="es-MX" sz="1400" b="1" dirty="0" smtClean="0"/>
              <a:t>JUEVES 18</a:t>
            </a:r>
          </a:p>
          <a:p>
            <a:endParaRPr lang="es-MX" sz="1400" b="1" dirty="0" smtClean="0"/>
          </a:p>
          <a:p>
            <a:pPr algn="just"/>
            <a:r>
              <a:rPr lang="es-MX" sz="1400" dirty="0" smtClean="0"/>
              <a:t>Se  dio inicio al taller del Programa </a:t>
            </a:r>
            <a:r>
              <a:rPr lang="es-MX" sz="1400" dirty="0" err="1" smtClean="0"/>
              <a:t>Fortaseg</a:t>
            </a:r>
            <a:r>
              <a:rPr lang="es-MX" sz="1400" dirty="0" smtClean="0"/>
              <a:t>, con la participación de las Familias de la Colonia Guayabitos</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8_105642.jpg"/>
          <p:cNvPicPr/>
          <p:nvPr/>
        </p:nvPicPr>
        <p:blipFill>
          <a:blip r:embed="rId2" cstate="print"/>
          <a:srcRect/>
          <a:stretch>
            <a:fillRect/>
          </a:stretch>
        </p:blipFill>
        <p:spPr bwMode="auto">
          <a:xfrm>
            <a:off x="3143240" y="3643314"/>
            <a:ext cx="5214974" cy="2180267"/>
          </a:xfrm>
          <a:prstGeom prst="rect">
            <a:avLst/>
          </a:prstGeom>
          <a:noFill/>
          <a:ln w="9525">
            <a:noFill/>
            <a:miter lim="800000"/>
            <a:headEnd/>
            <a:tailEnd/>
          </a:ln>
        </p:spPr>
      </p:pic>
      <p:pic>
        <p:nvPicPr>
          <p:cNvPr id="12" name="11 Imagen" descr="D:\Documents and Settings\Carlos\Configuración local\Archivos temporales de Internet\Content.Word\20190718_105814.jpg"/>
          <p:cNvPicPr/>
          <p:nvPr/>
        </p:nvPicPr>
        <p:blipFill>
          <a:blip r:embed="rId3" cstate="print"/>
          <a:srcRect/>
          <a:stretch>
            <a:fillRect/>
          </a:stretch>
        </p:blipFill>
        <p:spPr bwMode="auto">
          <a:xfrm>
            <a:off x="3143240" y="1142984"/>
            <a:ext cx="5114288" cy="2323143"/>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VIERNES  19</a:t>
            </a:r>
          </a:p>
          <a:p>
            <a:endParaRPr lang="es-MX" sz="1400" b="1" dirty="0" smtClean="0"/>
          </a:p>
          <a:p>
            <a:pPr algn="just"/>
            <a:r>
              <a:rPr lang="es-MX" sz="1400" dirty="0" smtClean="0"/>
              <a:t>Se llevo acabo la “Feria de Oportunidades”, por parte del Programa Seguridad Ciudadana en la Colonia Guayabitos.</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9_120012.jpg"/>
          <p:cNvPicPr/>
          <p:nvPr/>
        </p:nvPicPr>
        <p:blipFill>
          <a:blip r:embed="rId2" cstate="print"/>
          <a:srcRect/>
          <a:stretch>
            <a:fillRect/>
          </a:stretch>
        </p:blipFill>
        <p:spPr bwMode="auto">
          <a:xfrm>
            <a:off x="3071802" y="1142985"/>
            <a:ext cx="5185726" cy="2428892"/>
          </a:xfrm>
          <a:prstGeom prst="rect">
            <a:avLst/>
          </a:prstGeom>
          <a:noFill/>
          <a:ln w="9525">
            <a:noFill/>
            <a:miter lim="800000"/>
            <a:headEnd/>
            <a:tailEnd/>
          </a:ln>
        </p:spPr>
      </p:pic>
      <p:pic>
        <p:nvPicPr>
          <p:cNvPr id="12" name="11 Imagen" descr="D:\Documents and Settings\Carlos\Configuración local\Archivos temporales de Internet\Content.Word\20190719_124455.jpg"/>
          <p:cNvPicPr/>
          <p:nvPr/>
        </p:nvPicPr>
        <p:blipFill>
          <a:blip r:embed="rId3" cstate="print"/>
          <a:srcRect/>
          <a:stretch>
            <a:fillRect/>
          </a:stretch>
        </p:blipFill>
        <p:spPr bwMode="auto">
          <a:xfrm>
            <a:off x="3071802" y="3643314"/>
            <a:ext cx="5185726" cy="2571768"/>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384995"/>
          </a:xfrm>
          <a:prstGeom prst="rect">
            <a:avLst/>
          </a:prstGeom>
          <a:noFill/>
        </p:spPr>
        <p:txBody>
          <a:bodyPr wrap="square" rtlCol="0">
            <a:spAutoFit/>
          </a:bodyPr>
          <a:lstStyle/>
          <a:p>
            <a:endParaRPr lang="es-MX" sz="1400" b="1" dirty="0" smtClean="0"/>
          </a:p>
          <a:p>
            <a:r>
              <a:rPr lang="es-MX" sz="1400" b="1" dirty="0" smtClean="0"/>
              <a:t>VIERNES  19</a:t>
            </a:r>
          </a:p>
          <a:p>
            <a:endParaRPr lang="es-MX" sz="1400" b="1" dirty="0" smtClean="0"/>
          </a:p>
          <a:p>
            <a:pPr algn="just"/>
            <a:r>
              <a:rPr lang="es-MX" sz="1400" dirty="0" smtClean="0"/>
              <a:t>Se realizo toma de protesta de la Nueva Mesa Directiva  en la Colonia Mezquitera. </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19 20.28.51.jpg"/>
          <p:cNvPicPr/>
          <p:nvPr/>
        </p:nvPicPr>
        <p:blipFill>
          <a:blip r:embed="rId2" cstate="print"/>
          <a:srcRect/>
          <a:stretch>
            <a:fillRect/>
          </a:stretch>
        </p:blipFill>
        <p:spPr bwMode="auto">
          <a:xfrm>
            <a:off x="3143240" y="3786190"/>
            <a:ext cx="5143536" cy="2286016"/>
          </a:xfrm>
          <a:prstGeom prst="rect">
            <a:avLst/>
          </a:prstGeom>
          <a:noFill/>
          <a:ln w="9525">
            <a:noFill/>
            <a:miter lim="800000"/>
            <a:headEnd/>
            <a:tailEnd/>
          </a:ln>
        </p:spPr>
      </p:pic>
      <p:pic>
        <p:nvPicPr>
          <p:cNvPr id="12" name="11 Imagen" descr="D:\Documents and Settings\Carlos\Configuración local\Archivos temporales de Internet\Content.Word\20190719_192041.jpg"/>
          <p:cNvPicPr/>
          <p:nvPr/>
        </p:nvPicPr>
        <p:blipFill>
          <a:blip r:embed="rId3" cstate="print"/>
          <a:srcRect/>
          <a:stretch>
            <a:fillRect/>
          </a:stretch>
        </p:blipFill>
        <p:spPr bwMode="auto">
          <a:xfrm>
            <a:off x="3143240" y="1285861"/>
            <a:ext cx="5143536" cy="2428891"/>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LUNES 22</a:t>
            </a:r>
          </a:p>
          <a:p>
            <a:endParaRPr lang="es-MX" sz="1400" b="1" dirty="0" smtClean="0"/>
          </a:p>
          <a:p>
            <a:pPr algn="just"/>
            <a:r>
              <a:rPr lang="es-MX" sz="1400" dirty="0" smtClean="0"/>
              <a:t>Por parte de la Dirección de Agua Potable, se realizo el desazolve de alcantarilla ubicada en calle 16 de Septiembre en la Colonia Santa María Tequepexpan</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22_144458.jpg"/>
          <p:cNvPicPr/>
          <p:nvPr/>
        </p:nvPicPr>
        <p:blipFill>
          <a:blip r:embed="rId2" cstate="print"/>
          <a:srcRect/>
          <a:stretch>
            <a:fillRect/>
          </a:stretch>
        </p:blipFill>
        <p:spPr bwMode="auto">
          <a:xfrm rot="5400000">
            <a:off x="4571999" y="-214335"/>
            <a:ext cx="2286016" cy="5286410"/>
          </a:xfrm>
          <a:prstGeom prst="rect">
            <a:avLst/>
          </a:prstGeom>
          <a:noFill/>
          <a:ln w="9525">
            <a:noFill/>
            <a:miter lim="800000"/>
            <a:headEnd/>
            <a:tailEnd/>
          </a:ln>
        </p:spPr>
      </p:pic>
      <p:pic>
        <p:nvPicPr>
          <p:cNvPr id="12" name="11 Imagen" descr="D:\Documents and Settings\Carlos\Configuración local\Archivos temporales de Internet\Content.Word\20190722_142748.jpg"/>
          <p:cNvPicPr/>
          <p:nvPr/>
        </p:nvPicPr>
        <p:blipFill>
          <a:blip r:embed="rId3" cstate="print"/>
          <a:srcRect/>
          <a:stretch>
            <a:fillRect/>
          </a:stretch>
        </p:blipFill>
        <p:spPr bwMode="auto">
          <a:xfrm>
            <a:off x="3071802" y="3429001"/>
            <a:ext cx="5286412" cy="2786082"/>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677656"/>
          </a:xfrm>
          <a:prstGeom prst="rect">
            <a:avLst/>
          </a:prstGeom>
          <a:noFill/>
        </p:spPr>
        <p:txBody>
          <a:bodyPr wrap="square" rtlCol="0">
            <a:spAutoFit/>
          </a:bodyPr>
          <a:lstStyle/>
          <a:p>
            <a:endParaRPr lang="es-MX" sz="1400" b="1" dirty="0" smtClean="0"/>
          </a:p>
          <a:p>
            <a:r>
              <a:rPr lang="es-MX" sz="1400" b="1" dirty="0" smtClean="0"/>
              <a:t> LUNES  22</a:t>
            </a:r>
          </a:p>
          <a:p>
            <a:endParaRPr lang="es-MX" sz="1400" b="1" dirty="0" smtClean="0"/>
          </a:p>
          <a:p>
            <a:pPr algn="just"/>
            <a:r>
              <a:rPr lang="es-MX" sz="1400" dirty="0" smtClean="0"/>
              <a:t>A través de la Dirección de Mantenimiento de Vialidades y Pavimentos , se  llevo acabo el bacheo en empedrado de calle Zaragoza en su tramo de la calzada a 16 de Septiembre en Santa María Tequepexpan.</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IMG-20181211-WA0068.jpg"/>
          <p:cNvPicPr/>
          <p:nvPr/>
        </p:nvPicPr>
        <p:blipFill>
          <a:blip r:embed="rId2"/>
          <a:srcRect/>
          <a:stretch>
            <a:fillRect/>
          </a:stretch>
        </p:blipFill>
        <p:spPr bwMode="auto">
          <a:xfrm>
            <a:off x="3143240" y="1285860"/>
            <a:ext cx="5214974" cy="4429156"/>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MARTES  25</a:t>
            </a:r>
          </a:p>
          <a:p>
            <a:endParaRPr lang="es-MX" sz="1400" b="1" dirty="0" smtClean="0"/>
          </a:p>
          <a:p>
            <a:pPr algn="just"/>
            <a:r>
              <a:rPr lang="es-MX" sz="1400" dirty="0" smtClean="0"/>
              <a:t>Participación en el Cierre de ciclo escolar de la Escuela Libertad, de la colonia Guayabitos. </a:t>
            </a:r>
          </a:p>
          <a:p>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1" name="10 Imagen" descr="D:\Documents and Settings\Carlos\Configuración local\Archivos temporales de Internet\Content.Word\20190624_144843.jpg"/>
          <p:cNvPicPr/>
          <p:nvPr/>
        </p:nvPicPr>
        <p:blipFill>
          <a:blip r:embed="rId2" cstate="print"/>
          <a:srcRect/>
          <a:stretch>
            <a:fillRect/>
          </a:stretch>
        </p:blipFill>
        <p:spPr bwMode="auto">
          <a:xfrm>
            <a:off x="3214678" y="1500174"/>
            <a:ext cx="5072098" cy="2143140"/>
          </a:xfrm>
          <a:prstGeom prst="rect">
            <a:avLst/>
          </a:prstGeom>
          <a:noFill/>
          <a:ln w="9525">
            <a:noFill/>
            <a:miter lim="800000"/>
            <a:headEnd/>
            <a:tailEnd/>
          </a:ln>
        </p:spPr>
      </p:pic>
      <p:pic>
        <p:nvPicPr>
          <p:cNvPr id="12" name="11 Imagen" descr="D:\Documents and Settings\Carlos\Configuración local\Archivos temporales de Internet\Content.Word\20190624_145327.jpg"/>
          <p:cNvPicPr/>
          <p:nvPr/>
        </p:nvPicPr>
        <p:blipFill>
          <a:blip r:embed="rId3" cstate="print"/>
          <a:srcRect/>
          <a:stretch>
            <a:fillRect/>
          </a:stretch>
        </p:blipFill>
        <p:spPr bwMode="auto">
          <a:xfrm>
            <a:off x="3214678" y="3857628"/>
            <a:ext cx="5000660" cy="1928826"/>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677656"/>
          </a:xfrm>
          <a:prstGeom prst="rect">
            <a:avLst/>
          </a:prstGeom>
          <a:noFill/>
        </p:spPr>
        <p:txBody>
          <a:bodyPr wrap="square" rtlCol="0">
            <a:spAutoFit/>
          </a:bodyPr>
          <a:lstStyle/>
          <a:p>
            <a:endParaRPr lang="es-MX" sz="1400" b="1" dirty="0" smtClean="0"/>
          </a:p>
          <a:p>
            <a:r>
              <a:rPr lang="es-MX" sz="1400" b="1" dirty="0" smtClean="0"/>
              <a:t>LUNES  22</a:t>
            </a:r>
          </a:p>
          <a:p>
            <a:endParaRPr lang="es-MX" sz="1400" b="1" dirty="0" smtClean="0"/>
          </a:p>
          <a:p>
            <a:pPr algn="just"/>
            <a:r>
              <a:rPr lang="es-MX" sz="1400" dirty="0" smtClean="0"/>
              <a:t>Bacheo en empedrado de calle 16 de Septiembre en su tramo de calle Álvaro Obregón hasta andador la Luna  en Santa María Tequepexpan,  por parte de cuadrilla de la Dirección de Mantenimiento de Vialidades y Pavimentos.</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IMG-20181211-WA0070.jpg"/>
          <p:cNvPicPr/>
          <p:nvPr/>
        </p:nvPicPr>
        <p:blipFill>
          <a:blip r:embed="rId2"/>
          <a:srcRect/>
          <a:stretch>
            <a:fillRect/>
          </a:stretch>
        </p:blipFill>
        <p:spPr bwMode="auto">
          <a:xfrm>
            <a:off x="3143240" y="1285860"/>
            <a:ext cx="5257124" cy="4929222"/>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600438"/>
          </a:xfrm>
          <a:prstGeom prst="rect">
            <a:avLst/>
          </a:prstGeom>
          <a:noFill/>
        </p:spPr>
        <p:txBody>
          <a:bodyPr wrap="square" rtlCol="0">
            <a:spAutoFit/>
          </a:bodyPr>
          <a:lstStyle/>
          <a:p>
            <a:endParaRPr lang="es-MX" sz="1400" b="1" dirty="0" smtClean="0"/>
          </a:p>
          <a:p>
            <a:r>
              <a:rPr lang="es-MX" sz="1400" b="1" dirty="0" smtClean="0"/>
              <a:t>  MARTES 23</a:t>
            </a:r>
          </a:p>
          <a:p>
            <a:endParaRPr lang="es-MX" sz="1400" b="1" dirty="0" smtClean="0"/>
          </a:p>
          <a:p>
            <a:pPr algn="just"/>
            <a:r>
              <a:rPr lang="es-MX" sz="1400" dirty="0" smtClean="0"/>
              <a:t>Se realizo operativo de limpieza en calle 16 de Septiembre en la Colonia Santa María Tequepexpan.</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JULIO</a:t>
            </a:r>
            <a:endParaRPr lang="es-MX" dirty="0"/>
          </a:p>
        </p:txBody>
      </p:sp>
      <p:pic>
        <p:nvPicPr>
          <p:cNvPr id="11" name="10 Imagen" descr="D:\Documents and Settings\Carlos\Configuración local\Archivos temporales de Internet\Content.Word\20190723_075343.jpg"/>
          <p:cNvPicPr/>
          <p:nvPr/>
        </p:nvPicPr>
        <p:blipFill>
          <a:blip r:embed="rId2" cstate="print"/>
          <a:srcRect/>
          <a:stretch>
            <a:fillRect/>
          </a:stretch>
        </p:blipFill>
        <p:spPr bwMode="auto">
          <a:xfrm>
            <a:off x="3071802" y="1285861"/>
            <a:ext cx="5257124" cy="2428892"/>
          </a:xfrm>
          <a:prstGeom prst="rect">
            <a:avLst/>
          </a:prstGeom>
          <a:noFill/>
          <a:ln w="9525">
            <a:noFill/>
            <a:miter lim="800000"/>
            <a:headEnd/>
            <a:tailEnd/>
          </a:ln>
        </p:spPr>
      </p:pic>
      <p:pic>
        <p:nvPicPr>
          <p:cNvPr id="12" name="11 Imagen" descr="D:\Documents and Settings\Carlos\Configuración local\Archivos temporales de Internet\Content.Word\20190723_084225.jpg"/>
          <p:cNvPicPr/>
          <p:nvPr/>
        </p:nvPicPr>
        <p:blipFill>
          <a:blip r:embed="rId3" cstate="print"/>
          <a:srcRect/>
          <a:stretch>
            <a:fillRect/>
          </a:stretch>
        </p:blipFill>
        <p:spPr bwMode="auto">
          <a:xfrm>
            <a:off x="3071802" y="3786190"/>
            <a:ext cx="5257124" cy="2428892"/>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MARTES  25</a:t>
            </a:r>
          </a:p>
          <a:p>
            <a:endParaRPr lang="es-MX" sz="1400" b="1" dirty="0" smtClean="0"/>
          </a:p>
          <a:p>
            <a:pPr algn="just"/>
            <a:r>
              <a:rPr lang="es-MX" sz="1400" dirty="0" smtClean="0"/>
              <a:t>Clausura del Programa Hecho con Amor, Padrino de Generación de las participantes de la Colona Lomas de Santa María. </a:t>
            </a:r>
          </a:p>
          <a:p>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1" name="10 Imagen" descr="D:\Documents and Settings\Carlos\Configuración local\Archivos temporales de Internet\Content.Word\20190625_094123.jpg"/>
          <p:cNvPicPr/>
          <p:nvPr/>
        </p:nvPicPr>
        <p:blipFill>
          <a:blip r:embed="rId2" cstate="print"/>
          <a:srcRect/>
          <a:stretch>
            <a:fillRect/>
          </a:stretch>
        </p:blipFill>
        <p:spPr bwMode="auto">
          <a:xfrm>
            <a:off x="3214678" y="1500174"/>
            <a:ext cx="5114288" cy="414340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893100"/>
          </a:xfrm>
          <a:prstGeom prst="rect">
            <a:avLst/>
          </a:prstGeom>
          <a:noFill/>
        </p:spPr>
        <p:txBody>
          <a:bodyPr wrap="square" rtlCol="0">
            <a:spAutoFit/>
          </a:bodyPr>
          <a:lstStyle/>
          <a:p>
            <a:endParaRPr lang="es-MX" sz="1400" b="1" dirty="0" smtClean="0"/>
          </a:p>
          <a:p>
            <a:r>
              <a:rPr lang="es-MX" sz="1400" b="1" dirty="0" smtClean="0"/>
              <a:t>MIERCOLES  26</a:t>
            </a:r>
          </a:p>
          <a:p>
            <a:endParaRPr lang="es-MX" sz="1400" b="1" dirty="0" smtClean="0"/>
          </a:p>
          <a:p>
            <a:pPr algn="just"/>
            <a:r>
              <a:rPr lang="es-MX" sz="1400" dirty="0" smtClean="0"/>
              <a:t>Se  realizo inspección de campo por parte de la delegación, para saber el avance  en la construcción de un muro en Av. Jesús Michel a su cruce con calle 10 de mayo en la Colonia Guayabitos,  dicho muro para evitar tiradero de basura. </a:t>
            </a:r>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1" name="10 Imagen" descr="D:\Documents and Settings\Carlos\Configuración local\Archivos temporales de Internet\Content.Word\20190627_093321.jpg"/>
          <p:cNvPicPr/>
          <p:nvPr/>
        </p:nvPicPr>
        <p:blipFill>
          <a:blip r:embed="rId2" cstate="print"/>
          <a:srcRect/>
          <a:stretch>
            <a:fillRect/>
          </a:stretch>
        </p:blipFill>
        <p:spPr bwMode="auto">
          <a:xfrm>
            <a:off x="3143240" y="1357298"/>
            <a:ext cx="5143536" cy="4357718"/>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2031325"/>
          </a:xfrm>
          <a:prstGeom prst="rect">
            <a:avLst/>
          </a:prstGeom>
          <a:noFill/>
        </p:spPr>
        <p:txBody>
          <a:bodyPr wrap="square" rtlCol="0">
            <a:spAutoFit/>
          </a:bodyPr>
          <a:lstStyle/>
          <a:p>
            <a:endParaRPr lang="es-MX" sz="1400" b="1" dirty="0" smtClean="0"/>
          </a:p>
          <a:p>
            <a:r>
              <a:rPr lang="es-MX" sz="1400" b="1" dirty="0" smtClean="0"/>
              <a:t>JUEVES 27</a:t>
            </a:r>
          </a:p>
          <a:p>
            <a:endParaRPr lang="es-MX" sz="1400" b="1" dirty="0" smtClean="0"/>
          </a:p>
          <a:p>
            <a:pPr algn="just"/>
            <a:r>
              <a:rPr lang="es-MX" sz="1400" dirty="0" smtClean="0"/>
              <a:t>Se  llevo acabo  Operativo de Limpieza, y poda de la terraza ubicada en calle arroyo del medio en la Colonia Arroyo Seco. </a:t>
            </a:r>
          </a:p>
          <a:p>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2" name="11 Imagen" descr="D:\Documents and Settings\Carlos\Configuración local\Archivos temporales de Internet\Content.Word\20190627_105116.jpg"/>
          <p:cNvPicPr/>
          <p:nvPr/>
        </p:nvPicPr>
        <p:blipFill>
          <a:blip r:embed="rId2" cstate="print"/>
          <a:srcRect/>
          <a:stretch>
            <a:fillRect/>
          </a:stretch>
        </p:blipFill>
        <p:spPr bwMode="auto">
          <a:xfrm>
            <a:off x="3071802" y="1214423"/>
            <a:ext cx="5214974" cy="2286015"/>
          </a:xfrm>
          <a:prstGeom prst="rect">
            <a:avLst/>
          </a:prstGeom>
          <a:noFill/>
          <a:ln w="9525">
            <a:noFill/>
            <a:miter lim="800000"/>
            <a:headEnd/>
            <a:tailEnd/>
          </a:ln>
        </p:spPr>
      </p:pic>
      <p:pic>
        <p:nvPicPr>
          <p:cNvPr id="13" name="12 Imagen" descr="D:\Documents and Settings\Carlos\Configuración local\Archivos temporales de Internet\Content.Word\20190627_101729.jpg"/>
          <p:cNvPicPr/>
          <p:nvPr/>
        </p:nvPicPr>
        <p:blipFill>
          <a:blip r:embed="rId3" cstate="print"/>
          <a:srcRect/>
          <a:stretch>
            <a:fillRect/>
          </a:stretch>
        </p:blipFill>
        <p:spPr bwMode="auto">
          <a:xfrm>
            <a:off x="3071802" y="3643314"/>
            <a:ext cx="5214974" cy="2680333"/>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VIERNES  28</a:t>
            </a:r>
          </a:p>
          <a:p>
            <a:endParaRPr lang="es-MX" sz="1400" b="1" dirty="0" smtClean="0"/>
          </a:p>
          <a:p>
            <a:pPr algn="just"/>
            <a:r>
              <a:rPr lang="es-MX" sz="1400" dirty="0" smtClean="0"/>
              <a:t>Se  llevo acabo  Reunión  con respecto a la Seguridad Ciudadana en la Colonia Mezquitera. </a:t>
            </a:r>
          </a:p>
          <a:p>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8" name="17 Imagen" descr="D:\Documents and Settings\Carlos\Configuración local\Archivos temporales de Internet\Content.Word\20190628_144644.jpg"/>
          <p:cNvPicPr/>
          <p:nvPr/>
        </p:nvPicPr>
        <p:blipFill>
          <a:blip r:embed="rId2" cstate="print"/>
          <a:srcRect/>
          <a:stretch>
            <a:fillRect/>
          </a:stretch>
        </p:blipFill>
        <p:spPr bwMode="auto">
          <a:xfrm>
            <a:off x="3143240" y="1500174"/>
            <a:ext cx="5214974" cy="414340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  VIERNES 28</a:t>
            </a:r>
          </a:p>
          <a:p>
            <a:endParaRPr lang="es-MX" sz="1400" b="1" dirty="0" smtClean="0"/>
          </a:p>
          <a:p>
            <a:pPr algn="just"/>
            <a:r>
              <a:rPr lang="es-MX" sz="1400" dirty="0" smtClean="0"/>
              <a:t>Se  llevo acabo  Reunión  con respecto a la Seguridad Ciudadana en la Colonia Guayabitos . </a:t>
            </a:r>
          </a:p>
          <a:p>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1" name="10 Imagen" descr="D:\Documents and Settings\Carlos\Configuración local\Archivos temporales de Internet\Content.Word\IMG-20190628-WA0029.jpg"/>
          <p:cNvPicPr/>
          <p:nvPr/>
        </p:nvPicPr>
        <p:blipFill>
          <a:blip r:embed="rId2"/>
          <a:srcRect/>
          <a:stretch>
            <a:fillRect/>
          </a:stretch>
        </p:blipFill>
        <p:spPr bwMode="auto">
          <a:xfrm>
            <a:off x="3143240" y="1500174"/>
            <a:ext cx="5143536" cy="414340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DELEGACION SANTA MARIA TEQUEPEXPAN</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6" name="15 Rectángulo"/>
          <p:cNvSpPr/>
          <p:nvPr/>
        </p:nvSpPr>
        <p:spPr>
          <a:xfrm>
            <a:off x="3203848" y="3861048"/>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7" name="16 Rectángulo"/>
          <p:cNvSpPr/>
          <p:nvPr/>
        </p:nvSpPr>
        <p:spPr>
          <a:xfrm>
            <a:off x="5777345" y="3830356"/>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539552" y="1484784"/>
            <a:ext cx="2232248" cy="1815882"/>
          </a:xfrm>
          <a:prstGeom prst="rect">
            <a:avLst/>
          </a:prstGeom>
          <a:noFill/>
        </p:spPr>
        <p:txBody>
          <a:bodyPr wrap="square" rtlCol="0">
            <a:spAutoFit/>
          </a:bodyPr>
          <a:lstStyle/>
          <a:p>
            <a:endParaRPr lang="es-MX" sz="1400" b="1" dirty="0" smtClean="0"/>
          </a:p>
          <a:p>
            <a:r>
              <a:rPr lang="es-MX" sz="1400" b="1" dirty="0" smtClean="0"/>
              <a:t>VIERNES  28</a:t>
            </a:r>
          </a:p>
          <a:p>
            <a:endParaRPr lang="es-MX" sz="1400" b="1" dirty="0" smtClean="0"/>
          </a:p>
          <a:p>
            <a:pPr algn="just"/>
            <a:r>
              <a:rPr lang="es-MX" sz="1400" dirty="0" smtClean="0"/>
              <a:t>Se acompaño a la presidenta Municipal en al entrega del Premio Nacional de la Cerámica.  </a:t>
            </a:r>
          </a:p>
          <a:p>
            <a:pPr algn="just"/>
            <a:endParaRPr lang="es-MX" sz="1400" dirty="0"/>
          </a:p>
        </p:txBody>
      </p:sp>
      <p:sp>
        <p:nvSpPr>
          <p:cNvPr id="3" name="2 CuadroTexto"/>
          <p:cNvSpPr txBox="1"/>
          <p:nvPr/>
        </p:nvSpPr>
        <p:spPr>
          <a:xfrm>
            <a:off x="4643438" y="548680"/>
            <a:ext cx="3672978" cy="369332"/>
          </a:xfrm>
          <a:prstGeom prst="rect">
            <a:avLst/>
          </a:prstGeom>
          <a:noFill/>
        </p:spPr>
        <p:txBody>
          <a:bodyPr wrap="square" rtlCol="0">
            <a:spAutoFit/>
          </a:bodyPr>
          <a:lstStyle/>
          <a:p>
            <a:r>
              <a:rPr lang="es-MX" dirty="0" smtClean="0"/>
              <a:t>      ACTIVIDADES MES DE JUNIO</a:t>
            </a:r>
            <a:endParaRPr lang="es-MX" dirty="0"/>
          </a:p>
        </p:txBody>
      </p:sp>
      <p:pic>
        <p:nvPicPr>
          <p:cNvPr id="12" name="11 Imagen" descr="D:\Documents and Settings\Carlos\Configuración local\Archivos temporales de Internet\Content.Word\20190628_195633.jpg"/>
          <p:cNvPicPr/>
          <p:nvPr/>
        </p:nvPicPr>
        <p:blipFill>
          <a:blip r:embed="rId2" cstate="print"/>
          <a:srcRect/>
          <a:stretch>
            <a:fillRect/>
          </a:stretch>
        </p:blipFill>
        <p:spPr bwMode="auto">
          <a:xfrm>
            <a:off x="3143240" y="1357298"/>
            <a:ext cx="5143536" cy="2143139"/>
          </a:xfrm>
          <a:prstGeom prst="rect">
            <a:avLst/>
          </a:prstGeom>
          <a:noFill/>
          <a:ln w="9525">
            <a:noFill/>
            <a:miter lim="800000"/>
            <a:headEnd/>
            <a:tailEnd/>
          </a:ln>
        </p:spPr>
      </p:pic>
      <p:pic>
        <p:nvPicPr>
          <p:cNvPr id="13" name="12 Imagen" descr="D:\Documents and Settings\Carlos\Configuración local\Archivos temporales de Internet\Content.Word\20190628_211643.jpg"/>
          <p:cNvPicPr/>
          <p:nvPr/>
        </p:nvPicPr>
        <p:blipFill>
          <a:blip r:embed="rId3" cstate="print"/>
          <a:srcRect/>
          <a:stretch>
            <a:fillRect/>
          </a:stretch>
        </p:blipFill>
        <p:spPr bwMode="auto">
          <a:xfrm rot="10800000">
            <a:off x="3143240" y="3786190"/>
            <a:ext cx="5214974" cy="2000264"/>
          </a:xfrm>
          <a:prstGeom prst="rect">
            <a:avLst/>
          </a:prstGeom>
          <a:noFill/>
          <a:ln w="9525">
            <a:noFill/>
            <a:miter lim="800000"/>
            <a:headEnd/>
            <a:tailEnd/>
          </a:ln>
        </p:spPr>
      </p:pic>
    </p:spTree>
    <p:extLst>
      <p:ext uri="{BB962C8B-B14F-4D97-AF65-F5344CB8AC3E}">
        <p14:creationId xmlns:p14="http://schemas.microsoft.com/office/powerpoint/2010/main" xmlns="" val="1670239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1206</Words>
  <Application>Microsoft Office PowerPoint</Application>
  <PresentationFormat>Presentación en pantalla (4:3)</PresentationFormat>
  <Paragraphs>310</Paragraphs>
  <Slides>31</Slides>
  <Notes>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         AYUNTAMIENTO DE SAN PEDRO TLAQUEPAQUE GOBIERNO 2018-2021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Carlos</cp:lastModifiedBy>
  <cp:revision>88</cp:revision>
  <dcterms:created xsi:type="dcterms:W3CDTF">2019-04-12T15:45:24Z</dcterms:created>
  <dcterms:modified xsi:type="dcterms:W3CDTF">2019-07-25T14:42:58Z</dcterms:modified>
</cp:coreProperties>
</file>