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890" y="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SOLICITUDES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Hoja1!$A$2:$A$3</c:f>
              <c:strCache>
                <c:ptCount val="2"/>
                <c:pt idx="0">
                  <c:v>SERVICIO SOCIAL</c:v>
                </c:pt>
                <c:pt idx="1">
                  <c:v>PRÁCTICAS PROFESIONALES</c:v>
                </c:pt>
              </c:strCache>
            </c:strRef>
          </c:cat>
          <c:val>
            <c:numRef>
              <c:f>Hoja1!$B$2:$B$3</c:f>
              <c:numCache>
                <c:formatCode>0%</c:formatCode>
                <c:ptCount val="2"/>
                <c:pt idx="0">
                  <c:v>0.83</c:v>
                </c:pt>
                <c:pt idx="1">
                  <c:v>0.17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8225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4874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9764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3754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794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4638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746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3960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6797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4778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7886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5CED2-1824-4CF9-A8DA-3B69402929D7}" type="datetimeFigureOut">
              <a:rPr lang="es-MX" smtClean="0"/>
              <a:t>22/02/2021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014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998"/>
          <a:stretch/>
        </p:blipFill>
        <p:spPr bwMode="auto">
          <a:xfrm>
            <a:off x="-2188" y="33690"/>
            <a:ext cx="6860188" cy="132463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1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329"/>
          <a:stretch/>
        </p:blipFill>
        <p:spPr bwMode="auto">
          <a:xfrm>
            <a:off x="-2188" y="8412427"/>
            <a:ext cx="6860188" cy="74015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6 Rectángulo"/>
          <p:cNvSpPr/>
          <p:nvPr/>
        </p:nvSpPr>
        <p:spPr>
          <a:xfrm>
            <a:off x="3234747" y="142604"/>
            <a:ext cx="338746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GRÁFICO</a:t>
            </a:r>
          </a:p>
          <a:p>
            <a:pPr algn="ctr"/>
            <a:r>
              <a:rPr lang="es-ES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VINCULACIÓN UNIVERSITARIA</a:t>
            </a:r>
            <a:endParaRPr lang="es-ES" sz="2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-2188" y="1096711"/>
            <a:ext cx="6858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b="1" dirty="0" smtClean="0"/>
              <a:t>SEPTIEMBRE 2020</a:t>
            </a:r>
            <a:endParaRPr lang="es-MX" sz="28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7869" y="1763688"/>
            <a:ext cx="586865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dirty="0" smtClean="0"/>
              <a:t>En el mes de septiembre hubo 115 solicitudes de estudiantes para realizar servicio social y prácticas profesionales.</a:t>
            </a:r>
          </a:p>
          <a:p>
            <a:pPr algn="just"/>
            <a:endParaRPr lang="es-MX" sz="1400" dirty="0"/>
          </a:p>
          <a:p>
            <a:pPr algn="just"/>
            <a:endParaRPr lang="es-MX" sz="1400" dirty="0" smtClean="0"/>
          </a:p>
          <a:p>
            <a:pPr algn="just"/>
            <a:r>
              <a:rPr lang="es-MX" sz="1400" dirty="0" smtClean="0"/>
              <a:t>Servicio Social 	95</a:t>
            </a:r>
          </a:p>
          <a:p>
            <a:pPr algn="just"/>
            <a:r>
              <a:rPr lang="es-MX" sz="1400" dirty="0" smtClean="0"/>
              <a:t>Prácticas profesionales 	20</a:t>
            </a:r>
          </a:p>
          <a:p>
            <a:pPr algn="just"/>
            <a:endParaRPr lang="es-MX" sz="1400" dirty="0"/>
          </a:p>
        </p:txBody>
      </p:sp>
      <p:graphicFrame>
        <p:nvGraphicFramePr>
          <p:cNvPr id="3" name="2 Gráfico"/>
          <p:cNvGraphicFramePr/>
          <p:nvPr>
            <p:extLst>
              <p:ext uri="{D42A27DB-BD31-4B8C-83A1-F6EECF244321}">
                <p14:modId xmlns:p14="http://schemas.microsoft.com/office/powerpoint/2010/main" val="3433116203"/>
              </p:ext>
            </p:extLst>
          </p:nvPr>
        </p:nvGraphicFramePr>
        <p:xfrm>
          <a:off x="692695" y="3995936"/>
          <a:ext cx="5692187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919213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26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SOPORTE</dc:creator>
  <cp:lastModifiedBy>Cesar Ignacio Bocanegra Alvarado</cp:lastModifiedBy>
  <cp:revision>26</cp:revision>
  <dcterms:created xsi:type="dcterms:W3CDTF">2020-02-10T14:35:38Z</dcterms:created>
  <dcterms:modified xsi:type="dcterms:W3CDTF">2021-02-22T16:14:21Z</dcterms:modified>
</cp:coreProperties>
</file>