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SEXO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9B9E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TALLERES</c:v>
                </c:pt>
              </c:strCache>
            </c:strRef>
          </c:tx>
          <c:spPr>
            <a:solidFill>
              <a:srgbClr val="EC14D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9B9ED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5"/>
                <c:pt idx="0">
                  <c:v>CORTE Y CONFECCIÓN</c:v>
                </c:pt>
                <c:pt idx="2">
                  <c:v>ALTA COSTURA</c:v>
                </c:pt>
                <c:pt idx="4">
                  <c:v>CULTURA DE BELLEZA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 formatCode="0%">
                  <c:v>0.65</c:v>
                </c:pt>
                <c:pt idx="2" formatCode="0%">
                  <c:v>0.22</c:v>
                </c:pt>
                <c:pt idx="4" formatCode="0%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5122840"/>
        <c:axId val="295127544"/>
      </c:barChart>
      <c:catAx>
        <c:axId val="295122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5127544"/>
        <c:crosses val="autoZero"/>
        <c:auto val="1"/>
        <c:lblAlgn val="ctr"/>
        <c:lblOffset val="100"/>
        <c:noMultiLvlLbl val="0"/>
      </c:catAx>
      <c:valAx>
        <c:axId val="295127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5122840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10/11/2020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4625587" y="142604"/>
            <a:ext cx="18363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ACADEMIA</a:t>
            </a:r>
            <a:endParaRPr lang="es-E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OCTUBRE</a:t>
            </a:r>
            <a:endParaRPr lang="es-MX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89922"/>
              </p:ext>
            </p:extLst>
          </p:nvPr>
        </p:nvGraphicFramePr>
        <p:xfrm>
          <a:off x="576297" y="1763688"/>
          <a:ext cx="4206240" cy="548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55725"/>
                <a:gridCol w="285051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s-ES" sz="1200" dirty="0">
                          <a:effectLst/>
                        </a:rPr>
                        <a:t>Corte y confección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s-ES" sz="1200" dirty="0">
                          <a:effectLst/>
                        </a:rPr>
                        <a:t>Cultura de belleza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endParaRPr lang="es-MX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costura</a:t>
                      </a: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endParaRPr lang="es-MX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404664" y="2483768"/>
            <a:ext cx="60572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dirty="0"/>
              <a:t>Se registra una asistencia de </a:t>
            </a:r>
            <a:r>
              <a:rPr lang="es-ES_tradnl" sz="1200" dirty="0" smtClean="0"/>
              <a:t>31 alumnos</a:t>
            </a:r>
            <a:r>
              <a:rPr lang="es-ES_tradnl" sz="1200" dirty="0"/>
              <a:t>, de los cuales </a:t>
            </a:r>
            <a:r>
              <a:rPr lang="es-ES_tradnl" sz="1200" dirty="0" smtClean="0"/>
              <a:t>30 </a:t>
            </a:r>
            <a:r>
              <a:rPr lang="es-ES_tradnl" sz="1200" dirty="0"/>
              <a:t>fueron mujeres y </a:t>
            </a:r>
            <a:r>
              <a:rPr lang="es-ES_tradnl" sz="1200" dirty="0" smtClean="0"/>
              <a:t>1 </a:t>
            </a:r>
            <a:r>
              <a:rPr lang="es-ES_tradnl" sz="1200" dirty="0"/>
              <a:t>hombres.</a:t>
            </a:r>
            <a:endParaRPr lang="es-MX" sz="1200" dirty="0"/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321813992"/>
              </p:ext>
            </p:extLst>
          </p:nvPr>
        </p:nvGraphicFramePr>
        <p:xfrm>
          <a:off x="1775944" y="2760767"/>
          <a:ext cx="3314700" cy="19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3881333302"/>
              </p:ext>
            </p:extLst>
          </p:nvPr>
        </p:nvGraphicFramePr>
        <p:xfrm>
          <a:off x="1164624" y="4783402"/>
          <a:ext cx="4524375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5</cp:revision>
  <dcterms:created xsi:type="dcterms:W3CDTF">2020-02-10T14:35:38Z</dcterms:created>
  <dcterms:modified xsi:type="dcterms:W3CDTF">2020-11-10T17:33:42Z</dcterms:modified>
</cp:coreProperties>
</file>