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8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SERVICIO SOCIAL</c:v>
                </c:pt>
                <c:pt idx="1">
                  <c:v>PRÁCTICAS PROFESIONALES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2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487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76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75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9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63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74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96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7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88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CED2-1824-4CF9-A8DA-3B69402929D7}" type="datetimeFigureOut">
              <a:rPr lang="es-MX" smtClean="0"/>
              <a:t>29/04/2021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8C84E-F1BD-4973-8151-13EA7856AC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1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98"/>
          <a:stretch/>
        </p:blipFill>
        <p:spPr bwMode="auto">
          <a:xfrm>
            <a:off x="-2188" y="33690"/>
            <a:ext cx="6860188" cy="1324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29"/>
          <a:stretch/>
        </p:blipFill>
        <p:spPr bwMode="auto">
          <a:xfrm>
            <a:off x="-2188" y="8412427"/>
            <a:ext cx="6860188" cy="740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3234747" y="142604"/>
            <a:ext cx="3387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GRÁFICO</a:t>
            </a:r>
          </a:p>
          <a:p>
            <a:pPr algn="ctr"/>
            <a:r>
              <a:rPr lang="es-E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VINCULACIÓN UNIVERSITARIA</a:t>
            </a:r>
            <a:endParaRPr lang="es-E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2188" y="1096711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MARZO</a:t>
            </a:r>
            <a:endParaRPr lang="es-MX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7869" y="1763688"/>
            <a:ext cx="58686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En el mes de marzo hubo 14 solicitudes de estudiantes para realizar servicio social y prácticas profesionales.</a:t>
            </a:r>
          </a:p>
          <a:p>
            <a:pPr algn="just"/>
            <a:endParaRPr lang="es-MX" sz="1400" dirty="0"/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Servicio Social 	7 </a:t>
            </a:r>
          </a:p>
          <a:p>
            <a:pPr algn="just"/>
            <a:r>
              <a:rPr lang="es-MX" sz="1400" dirty="0" smtClean="0"/>
              <a:t>Prácticas profesionales 	7</a:t>
            </a:r>
          </a:p>
          <a:p>
            <a:pPr algn="just"/>
            <a:endParaRPr lang="es-MX" sz="1400" dirty="0"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725613709"/>
              </p:ext>
            </p:extLst>
          </p:nvPr>
        </p:nvGraphicFramePr>
        <p:xfrm>
          <a:off x="692695" y="3995936"/>
          <a:ext cx="5692187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9192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25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</dc:creator>
  <cp:lastModifiedBy>Cesar Ignacio Bocanegra Alvarado</cp:lastModifiedBy>
  <cp:revision>19</cp:revision>
  <dcterms:created xsi:type="dcterms:W3CDTF">2020-02-10T14:35:38Z</dcterms:created>
  <dcterms:modified xsi:type="dcterms:W3CDTF">2021-04-29T14:40:33Z</dcterms:modified>
</cp:coreProperties>
</file>