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SEXO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explosion val="6"/>
          <c:dPt>
            <c:idx val="0"/>
            <c:bubble3D val="0"/>
            <c:spPr>
              <a:solidFill>
                <a:srgbClr val="F9B9ED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  <a:alpha val="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TALLERES</c:v>
                </c:pt>
              </c:strCache>
            </c:strRef>
          </c:tx>
          <c:spPr>
            <a:solidFill>
              <a:srgbClr val="EC14D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9B9ED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Computación básica</c:v>
                </c:pt>
                <c:pt idx="1">
                  <c:v>Corte y confección</c:v>
                </c:pt>
                <c:pt idx="2">
                  <c:v>Estilismo</c:v>
                </c:pt>
                <c:pt idx="3">
                  <c:v>Montado y decoración de uñas</c:v>
                </c:pt>
                <c:pt idx="4">
                  <c:v>Corte de cabello</c:v>
                </c:pt>
                <c:pt idx="5">
                  <c:v>Alta costura</c:v>
                </c:pt>
              </c:strCache>
            </c:strRef>
          </c:cat>
          <c:val>
            <c:numRef>
              <c:f>Hoja1!$B$2:$B$7</c:f>
              <c:numCache>
                <c:formatCode>0%</c:formatCode>
                <c:ptCount val="6"/>
                <c:pt idx="0">
                  <c:v>0.11</c:v>
                </c:pt>
                <c:pt idx="1">
                  <c:v>0.4</c:v>
                </c:pt>
                <c:pt idx="2">
                  <c:v>0.12</c:v>
                </c:pt>
                <c:pt idx="3">
                  <c:v>0.12</c:v>
                </c:pt>
                <c:pt idx="4">
                  <c:v>0.14000000000000001</c:v>
                </c:pt>
                <c:pt idx="5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0026560"/>
        <c:axId val="290030088"/>
      </c:barChart>
      <c:catAx>
        <c:axId val="2900265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90030088"/>
        <c:crosses val="autoZero"/>
        <c:auto val="1"/>
        <c:lblAlgn val="ctr"/>
        <c:lblOffset val="100"/>
        <c:noMultiLvlLbl val="0"/>
      </c:catAx>
      <c:valAx>
        <c:axId val="2900300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90026560"/>
        <c:crosses val="autoZero"/>
        <c:crossBetween val="between"/>
      </c:valAx>
      <c:spPr>
        <a:noFill/>
        <a:ln>
          <a:noFill/>
        </a:ln>
        <a:effectLst/>
        <a:sp3d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  <a:alpha val="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4625587" y="142604"/>
            <a:ext cx="183633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ACADEMIA</a:t>
            </a:r>
            <a:endParaRPr lang="es-E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MARZO</a:t>
            </a:r>
            <a:endParaRPr lang="es-MX" sz="2800" dirty="0"/>
          </a:p>
        </p:txBody>
      </p:sp>
      <p:sp>
        <p:nvSpPr>
          <p:cNvPr id="9" name="8 Rectángulo"/>
          <p:cNvSpPr/>
          <p:nvPr/>
        </p:nvSpPr>
        <p:spPr>
          <a:xfrm>
            <a:off x="411721" y="3059832"/>
            <a:ext cx="6057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dirty="0" smtClean="0"/>
              <a:t>Total de alumnos registrados  57.</a:t>
            </a:r>
          </a:p>
          <a:p>
            <a:r>
              <a:rPr lang="es-ES_tradnl" sz="1200" dirty="0" smtClean="0"/>
              <a:t>-54 mujeres		-3 hombres</a:t>
            </a:r>
            <a:endParaRPr lang="es-MX" sz="1200" dirty="0"/>
          </a:p>
        </p:txBody>
      </p:sp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100699233"/>
              </p:ext>
            </p:extLst>
          </p:nvPr>
        </p:nvGraphicFramePr>
        <p:xfrm>
          <a:off x="1753096" y="3635896"/>
          <a:ext cx="3314700" cy="197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4014568231"/>
              </p:ext>
            </p:extLst>
          </p:nvPr>
        </p:nvGraphicFramePr>
        <p:xfrm>
          <a:off x="620688" y="5724128"/>
          <a:ext cx="5616623" cy="2688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11 Rectángulo"/>
          <p:cNvSpPr/>
          <p:nvPr/>
        </p:nvSpPr>
        <p:spPr>
          <a:xfrm>
            <a:off x="381816" y="1763688"/>
            <a:ext cx="60572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/>
              <a:t>Talleres ofertados:</a:t>
            </a:r>
          </a:p>
          <a:p>
            <a:r>
              <a:rPr lang="es-MX" sz="1200" dirty="0" smtClean="0"/>
              <a:t>-Computación básica	-Montado y decoración de uñas</a:t>
            </a:r>
          </a:p>
          <a:p>
            <a:r>
              <a:rPr lang="es-MX" sz="1200" dirty="0" smtClean="0"/>
              <a:t>-Corte y confección	-Corte de cabello</a:t>
            </a:r>
          </a:p>
          <a:p>
            <a:r>
              <a:rPr lang="es-MX" sz="1200" dirty="0" smtClean="0"/>
              <a:t>-Estilismo 		-Alta costura</a:t>
            </a:r>
          </a:p>
          <a:p>
            <a:pPr marL="171450" indent="-171450">
              <a:buFont typeface="Arial" charset="0"/>
              <a:buChar char="•"/>
            </a:pP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20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14</cp:revision>
  <dcterms:created xsi:type="dcterms:W3CDTF">2020-02-10T14:35:38Z</dcterms:created>
  <dcterms:modified xsi:type="dcterms:W3CDTF">2021-04-29T14:35:16Z</dcterms:modified>
</cp:coreProperties>
</file>