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Hoja1!$B$2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Hoja1!$A$3:$A$4</c:f>
              <c:strCache>
                <c:ptCount val="2"/>
                <c:pt idx="0">
                  <c:v>ATENCIONES CONCLUIDAS</c:v>
                </c:pt>
                <c:pt idx="1">
                  <c:v>ATENCIONES EN PROCESOS</c:v>
                </c:pt>
              </c:strCache>
            </c:strRef>
          </c:cat>
          <c:val>
            <c:numRef>
              <c:f>Hoja1!$B$3:$B$4</c:f>
              <c:numCache>
                <c:formatCode>0%</c:formatCode>
                <c:ptCount val="2"/>
                <c:pt idx="0">
                  <c:v>0.03</c:v>
                </c:pt>
                <c:pt idx="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09/07/2021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JUNIO</a:t>
            </a:r>
            <a:endParaRPr lang="es-MX" sz="2800" dirty="0"/>
          </a:p>
        </p:txBody>
      </p:sp>
      <p:sp>
        <p:nvSpPr>
          <p:cNvPr id="6" name="5 Rectángulo"/>
          <p:cNvSpPr/>
          <p:nvPr/>
        </p:nvSpPr>
        <p:spPr>
          <a:xfrm>
            <a:off x="492484" y="2411760"/>
            <a:ext cx="586865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/>
              <a:t>Actividades realizadas:</a:t>
            </a:r>
          </a:p>
          <a:p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de árboles y palmas,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Retiro </a:t>
            </a:r>
            <a:r>
              <a:rPr lang="es-ES_tradnl" sz="1400" dirty="0"/>
              <a:t>de ramas,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Desecho </a:t>
            </a:r>
            <a:r>
              <a:rPr lang="es-ES_tradnl" sz="1400" dirty="0"/>
              <a:t>de maleza,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Recolección </a:t>
            </a:r>
            <a:r>
              <a:rPr lang="es-ES_tradnl" sz="1400" dirty="0"/>
              <a:t>de basura,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de pasto,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Estética </a:t>
            </a:r>
            <a:r>
              <a:rPr lang="es-ES_tradnl" sz="1400" dirty="0"/>
              <a:t>de arbustos,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de tubería sobre piso y muro,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Colocación </a:t>
            </a:r>
            <a:r>
              <a:rPr lang="es-ES_tradnl" sz="1400" dirty="0"/>
              <a:t>de red de agua para toma de bomba,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de bomba,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llave de lavadero y llave de cocina,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Limpieza general,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de tubería y pichancha en aljibe,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Conexión </a:t>
            </a:r>
            <a:r>
              <a:rPr lang="es-ES_tradnl" sz="1400" dirty="0"/>
              <a:t>eléctrica y toma de agua con </a:t>
            </a:r>
            <a:r>
              <a:rPr lang="es-ES_tradnl" sz="1400" dirty="0" smtClean="0"/>
              <a:t>tubería </a:t>
            </a:r>
            <a:r>
              <a:rPr lang="es-ES_tradnl" sz="1400" dirty="0"/>
              <a:t>para instalar bomba de agua,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Desmontaje </a:t>
            </a:r>
            <a:r>
              <a:rPr lang="es-ES_tradnl" sz="1400" dirty="0"/>
              <a:t>de láminas de fibra de vidrio,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</a:t>
            </a:r>
            <a:r>
              <a:rPr lang="es-ES_tradnl" sz="1400" dirty="0"/>
              <a:t>de lámparas,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estética de </a:t>
            </a:r>
            <a:r>
              <a:rPr lang="es-ES_tradnl" sz="1400" dirty="0" smtClean="0"/>
              <a:t>árboles,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Instalación </a:t>
            </a:r>
            <a:r>
              <a:rPr lang="es-ES_tradnl" sz="1400" dirty="0"/>
              <a:t>de ladrillo de azotea en baños, muros, techo, </a:t>
            </a:r>
            <a:r>
              <a:rPr lang="es-ES_tradnl" sz="1400" dirty="0" smtClean="0"/>
              <a:t>herrería,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400" dirty="0"/>
              <a:t>R</a:t>
            </a:r>
            <a:r>
              <a:rPr lang="es-ES_tradnl" sz="1400" dirty="0" smtClean="0"/>
              <a:t>eparación </a:t>
            </a:r>
            <a:r>
              <a:rPr lang="es-ES_tradnl" sz="1400" dirty="0"/>
              <a:t>firme en rampas,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</a:t>
            </a:r>
            <a:r>
              <a:rPr lang="es-ES_tradnl" sz="1400" dirty="0"/>
              <a:t>barda perimetral,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</a:t>
            </a:r>
            <a:r>
              <a:rPr lang="es-ES_tradnl" sz="1400" dirty="0"/>
              <a:t>jardineras,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Abrir </a:t>
            </a:r>
            <a:r>
              <a:rPr lang="es-ES_tradnl" sz="1400" dirty="0"/>
              <a:t>y poner </a:t>
            </a:r>
            <a:r>
              <a:rPr lang="es-ES_tradnl" sz="1400" dirty="0" err="1"/>
              <a:t>anilletas</a:t>
            </a:r>
            <a:r>
              <a:rPr lang="es-ES_tradnl" sz="1400" dirty="0"/>
              <a:t>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Recolección </a:t>
            </a:r>
            <a:r>
              <a:rPr lang="es-ES_tradnl" sz="1400" dirty="0"/>
              <a:t>de desechos</a:t>
            </a:r>
            <a:endParaRPr lang="es-ES_tradnl" sz="14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516231" y="1619931"/>
            <a:ext cx="586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municipio se cuenta con un registro de 351 escuelas de nivel preescolar, primarias y secundarias, de las cuales en el mes se atendieron a 26 escuelas.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1725553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JUNIO</a:t>
            </a:r>
            <a:endParaRPr lang="es-MX" sz="28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813074820"/>
              </p:ext>
            </p:extLst>
          </p:nvPr>
        </p:nvGraphicFramePr>
        <p:xfrm>
          <a:off x="1143000" y="3048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6762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177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22</cp:revision>
  <dcterms:created xsi:type="dcterms:W3CDTF">2020-02-10T14:35:38Z</dcterms:created>
  <dcterms:modified xsi:type="dcterms:W3CDTF">2021-07-09T20:26:33Z</dcterms:modified>
</cp:coreProperties>
</file>