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178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Hoja1!$B$2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Hoja1!$A$3:$A$4</c:f>
              <c:strCache>
                <c:ptCount val="2"/>
                <c:pt idx="0">
                  <c:v>ATENCIONES CONCLUIDAS</c:v>
                </c:pt>
                <c:pt idx="1">
                  <c:v>ATENCIONES EN PROCESOS</c:v>
                </c:pt>
              </c:strCache>
            </c:strRef>
          </c:cat>
          <c:val>
            <c:numRef>
              <c:f>Hoja1!$B$3:$B$4</c:f>
              <c:numCache>
                <c:formatCode>0%</c:formatCode>
                <c:ptCount val="2"/>
                <c:pt idx="0">
                  <c:v>0.4375</c:v>
                </c:pt>
                <c:pt idx="1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12976" y="142604"/>
            <a:ext cx="34310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MANTENIMIENTO A ESCUELAS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JULIO</a:t>
            </a:r>
            <a:endParaRPr lang="es-MX" sz="2800" dirty="0"/>
          </a:p>
        </p:txBody>
      </p:sp>
      <p:sp>
        <p:nvSpPr>
          <p:cNvPr id="6" name="5 Rectángulo"/>
          <p:cNvSpPr/>
          <p:nvPr/>
        </p:nvSpPr>
        <p:spPr>
          <a:xfrm>
            <a:off x="492484" y="2411760"/>
            <a:ext cx="58686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 smtClean="0"/>
              <a:t>Actividades realizadas:</a:t>
            </a:r>
          </a:p>
          <a:p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Poda </a:t>
            </a:r>
            <a:r>
              <a:rPr lang="es-ES_tradnl" sz="1400" dirty="0"/>
              <a:t>de </a:t>
            </a:r>
            <a:r>
              <a:rPr lang="es-ES_tradnl" sz="1400" dirty="0" smtClean="0"/>
              <a:t>árboles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Pintura </a:t>
            </a:r>
            <a:r>
              <a:rPr lang="es-ES_tradnl" sz="1400" dirty="0"/>
              <a:t>en barda </a:t>
            </a:r>
            <a:r>
              <a:rPr lang="es-ES_tradnl" sz="1400" dirty="0" smtClean="0"/>
              <a:t>perimetral y muros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Retiro </a:t>
            </a:r>
            <a:r>
              <a:rPr lang="es-ES_tradnl" sz="1400" dirty="0"/>
              <a:t>de desecho y </a:t>
            </a:r>
            <a:r>
              <a:rPr lang="es-ES_tradnl" sz="1400" dirty="0" smtClean="0"/>
              <a:t>basura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Poda estética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Limpieza general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Poda pasto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Desmontaje láminas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Poda </a:t>
            </a:r>
            <a:r>
              <a:rPr lang="es-ES_tradnl" sz="1400" dirty="0"/>
              <a:t>de </a:t>
            </a:r>
            <a:r>
              <a:rPr lang="es-ES_tradnl" sz="1400" dirty="0" smtClean="0"/>
              <a:t>maleza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Reparación </a:t>
            </a:r>
            <a:r>
              <a:rPr lang="es-ES_tradnl" sz="1400" dirty="0"/>
              <a:t>láminas de patio </a:t>
            </a:r>
            <a:r>
              <a:rPr lang="es-ES_tradnl" sz="1400" dirty="0" smtClean="0"/>
              <a:t>cívico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/>
              <a:t>P</a:t>
            </a:r>
            <a:r>
              <a:rPr lang="es-ES_tradnl" sz="1400" dirty="0" smtClean="0"/>
              <a:t>oda estética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Instalación </a:t>
            </a:r>
            <a:r>
              <a:rPr lang="es-ES_tradnl" sz="1400" dirty="0"/>
              <a:t>tubería sobre piso y muro para poner red de </a:t>
            </a:r>
            <a:r>
              <a:rPr lang="es-ES_tradnl" sz="1400" dirty="0" smtClean="0"/>
              <a:t>agua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Instalación </a:t>
            </a:r>
            <a:r>
              <a:rPr lang="es-ES_tradnl" sz="1400" dirty="0"/>
              <a:t>de </a:t>
            </a:r>
            <a:r>
              <a:rPr lang="es-ES_tradnl" sz="1400" dirty="0" smtClean="0"/>
              <a:t>bomba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Instalación </a:t>
            </a:r>
            <a:r>
              <a:rPr lang="es-ES_tradnl" sz="1400" dirty="0"/>
              <a:t>llave de lavadero y </a:t>
            </a:r>
            <a:r>
              <a:rPr lang="es-ES_tradnl" sz="1400" dirty="0" smtClean="0"/>
              <a:t>cocina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Instalación de red de agua para toma de bomba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516231" y="1619931"/>
            <a:ext cx="586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municipio se cuenta con un registro de 351 escuelas de nivel preescolar, primarias y secundarias, de las cuales en el mes se atendieron a 16 escuelas.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12976" y="142604"/>
            <a:ext cx="34310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MANTENIMIENTO A ESCUELAS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0" y="1725553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JULIO</a:t>
            </a:r>
            <a:endParaRPr lang="es-MX" sz="28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50781391"/>
              </p:ext>
            </p:extLst>
          </p:nvPr>
        </p:nvGraphicFramePr>
        <p:xfrm>
          <a:off x="1143000" y="3048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6762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105</Words>
  <Application>Microsoft Office PowerPoint</Application>
  <PresentationFormat>Presentación en pantalla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23</cp:revision>
  <dcterms:created xsi:type="dcterms:W3CDTF">2020-02-10T14:35:38Z</dcterms:created>
  <dcterms:modified xsi:type="dcterms:W3CDTF">2021-08-10T19:01:26Z</dcterms:modified>
</cp:coreProperties>
</file>