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JUNIO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junio </a:t>
            </a:r>
            <a:r>
              <a:rPr lang="es-MX" sz="1400" smtClean="0"/>
              <a:t>hubo 3 </a:t>
            </a:r>
            <a:r>
              <a:rPr lang="es-MX" sz="1400" dirty="0" smtClean="0"/>
              <a:t>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3</a:t>
            </a:r>
          </a:p>
          <a:p>
            <a:pPr algn="just"/>
            <a:r>
              <a:rPr lang="es-MX" sz="1400" dirty="0" smtClean="0"/>
              <a:t>Prácticas profesionales 	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3412556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23</cp:revision>
  <dcterms:created xsi:type="dcterms:W3CDTF">2020-02-10T14:35:38Z</dcterms:created>
  <dcterms:modified xsi:type="dcterms:W3CDTF">2021-02-22T16:12:06Z</dcterms:modified>
</cp:coreProperties>
</file>