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0.62</c:v>
                </c:pt>
                <c:pt idx="1">
                  <c:v>0.38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FEBRERO 2020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febrero hubo 65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40 </a:t>
            </a:r>
          </a:p>
          <a:p>
            <a:pPr algn="just"/>
            <a:r>
              <a:rPr lang="es-MX" sz="1400" dirty="0" smtClean="0"/>
              <a:t>Prácticas profesionales 	25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977508924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19</cp:revision>
  <dcterms:created xsi:type="dcterms:W3CDTF">2020-02-10T14:35:38Z</dcterms:created>
  <dcterms:modified xsi:type="dcterms:W3CDTF">2021-02-22T16:03:54Z</dcterms:modified>
</cp:coreProperties>
</file>