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SERVICIO SOCIAL</c:v>
                </c:pt>
                <c:pt idx="1">
                  <c:v>PRÁCTICAS PROFESIONALES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0.33</c:v>
                </c:pt>
                <c:pt idx="1">
                  <c:v>0.67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34747" y="142604"/>
            <a:ext cx="33874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VINCULACIÓN UNIVERSITARIA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ENERO 2020</a:t>
            </a:r>
            <a:endParaRPr lang="es-MX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7869" y="1763688"/>
            <a:ext cx="58686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mes de enero hubo 60 solicitudes de estudiantes para realizar servicio social y prácticas profesionales.</a:t>
            </a:r>
          </a:p>
          <a:p>
            <a:pPr algn="just"/>
            <a:endParaRPr lang="es-MX" sz="1400" dirty="0"/>
          </a:p>
          <a:p>
            <a:pPr algn="just"/>
            <a:endParaRPr lang="es-MX" sz="1400" dirty="0" smtClean="0"/>
          </a:p>
          <a:p>
            <a:pPr algn="just"/>
            <a:r>
              <a:rPr lang="es-MX" sz="1400" dirty="0" smtClean="0"/>
              <a:t>Servicio Social 	20 </a:t>
            </a:r>
          </a:p>
          <a:p>
            <a:pPr algn="just"/>
            <a:r>
              <a:rPr lang="es-MX" sz="1400" dirty="0" smtClean="0"/>
              <a:t>Prácticas profesionales 	40</a:t>
            </a:r>
          </a:p>
          <a:p>
            <a:pPr algn="just"/>
            <a:endParaRPr lang="es-MX" sz="1400" dirty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68464072"/>
              </p:ext>
            </p:extLst>
          </p:nvPr>
        </p:nvGraphicFramePr>
        <p:xfrm>
          <a:off x="692695" y="3995936"/>
          <a:ext cx="569218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26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18</cp:revision>
  <dcterms:created xsi:type="dcterms:W3CDTF">2020-02-10T14:35:38Z</dcterms:created>
  <dcterms:modified xsi:type="dcterms:W3CDTF">2021-02-22T16:00:18Z</dcterms:modified>
</cp:coreProperties>
</file>