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AGOSTO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agosto hubo 11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11</a:t>
            </a:r>
          </a:p>
          <a:p>
            <a:pPr algn="just"/>
            <a:r>
              <a:rPr lang="es-MX" sz="1400" dirty="0" smtClean="0"/>
              <a:t>Prácticas profesionales 	0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039670541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25</cp:revision>
  <dcterms:created xsi:type="dcterms:W3CDTF">2020-02-10T14:35:38Z</dcterms:created>
  <dcterms:modified xsi:type="dcterms:W3CDTF">2021-02-22T16:13:30Z</dcterms:modified>
</cp:coreProperties>
</file>