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890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SOLICITUDES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Hoja1!$A$2:$A$3</c:f>
              <c:strCache>
                <c:ptCount val="2"/>
                <c:pt idx="0">
                  <c:v>SERVICIO SOCIAL</c:v>
                </c:pt>
                <c:pt idx="1">
                  <c:v>PRÁCTICAS PROFESIONALES</c:v>
                </c:pt>
              </c:strCache>
            </c:strRef>
          </c:cat>
          <c:val>
            <c:numRef>
              <c:f>Hoja1!$B$2:$B$3</c:f>
              <c:numCache>
                <c:formatCode>0%</c:formatCode>
                <c:ptCount val="2"/>
                <c:pt idx="0">
                  <c:v>0.01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22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487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976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75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9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63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746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396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79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77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788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1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98"/>
          <a:stretch/>
        </p:blipFill>
        <p:spPr bwMode="auto">
          <a:xfrm>
            <a:off x="-2188" y="33690"/>
            <a:ext cx="6860188" cy="13246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29"/>
          <a:stretch/>
        </p:blipFill>
        <p:spPr bwMode="auto">
          <a:xfrm>
            <a:off x="-2188" y="8412427"/>
            <a:ext cx="6860188" cy="7401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Rectángulo"/>
          <p:cNvSpPr/>
          <p:nvPr/>
        </p:nvSpPr>
        <p:spPr>
          <a:xfrm>
            <a:off x="3234747" y="142604"/>
            <a:ext cx="338746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GRÁFICO</a:t>
            </a:r>
          </a:p>
          <a:p>
            <a:pPr algn="ctr"/>
            <a:r>
              <a:rPr lang="es-E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VINCULACIÓN UNIVERSITARIA</a:t>
            </a:r>
            <a:endParaRPr lang="es-ES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-2188" y="1096711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/>
              <a:t>ABRIL 2020</a:t>
            </a:r>
            <a:endParaRPr lang="es-MX" sz="28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7869" y="1763688"/>
            <a:ext cx="58686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 smtClean="0"/>
              <a:t>En el mes de abril hubo 1 solicitudes de estudiantes para realizar servicio social y prácticas profesionales.</a:t>
            </a:r>
          </a:p>
          <a:p>
            <a:pPr algn="just"/>
            <a:endParaRPr lang="es-MX" sz="1400" dirty="0"/>
          </a:p>
          <a:p>
            <a:pPr algn="just"/>
            <a:endParaRPr lang="es-MX" sz="1400" dirty="0" smtClean="0"/>
          </a:p>
          <a:p>
            <a:pPr algn="just"/>
            <a:r>
              <a:rPr lang="es-MX" sz="1400" dirty="0" smtClean="0"/>
              <a:t>Servicio Social 	1 </a:t>
            </a:r>
          </a:p>
          <a:p>
            <a:pPr algn="just"/>
            <a:r>
              <a:rPr lang="es-MX" sz="1400" dirty="0" smtClean="0"/>
              <a:t>Prácticas profesionales 	0</a:t>
            </a:r>
          </a:p>
          <a:p>
            <a:pPr algn="just"/>
            <a:endParaRPr lang="es-MX" sz="1400" dirty="0"/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2204724609"/>
              </p:ext>
            </p:extLst>
          </p:nvPr>
        </p:nvGraphicFramePr>
        <p:xfrm>
          <a:off x="692695" y="3995936"/>
          <a:ext cx="5692187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91921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26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SOPORTE</dc:creator>
  <cp:lastModifiedBy>Cesar Ignacio Bocanegra Alvarado</cp:lastModifiedBy>
  <cp:revision>21</cp:revision>
  <dcterms:created xsi:type="dcterms:W3CDTF">2020-02-10T14:35:38Z</dcterms:created>
  <dcterms:modified xsi:type="dcterms:W3CDTF">2021-02-22T16:06:58Z</dcterms:modified>
</cp:coreProperties>
</file>