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84" r:id="rId3"/>
    <p:sldId id="285" r:id="rId4"/>
    <p:sldId id="289" r:id="rId5"/>
    <p:sldId id="290" r:id="rId6"/>
    <p:sldId id="304" r:id="rId7"/>
    <p:sldId id="291" r:id="rId8"/>
    <p:sldId id="299" r:id="rId9"/>
    <p:sldId id="300" r:id="rId10"/>
    <p:sldId id="302" r:id="rId11"/>
    <p:sldId id="298" r:id="rId12"/>
    <p:sldId id="303" r:id="rId13"/>
    <p:sldId id="301" r:id="rId14"/>
    <p:sldId id="292" r:id="rId15"/>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9750" autoAdjust="0"/>
  </p:normalViewPr>
  <p:slideViewPr>
    <p:cSldViewPr>
      <p:cViewPr>
        <p:scale>
          <a:sx n="90" d="100"/>
          <a:sy n="90" d="100"/>
        </p:scale>
        <p:origin x="-594"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840" cy="464820"/>
          </a:xfrm>
          <a:prstGeom prst="rect">
            <a:avLst/>
          </a:prstGeom>
        </p:spPr>
        <p:txBody>
          <a:bodyPr vert="horz" lIns="93165" tIns="46583" rIns="93165" bIns="46583" rtlCol="0"/>
          <a:lstStyle>
            <a:lvl1pPr algn="l">
              <a:defRPr sz="1200"/>
            </a:lvl1pPr>
          </a:lstStyle>
          <a:p>
            <a:endParaRPr lang="es-ES" dirty="0"/>
          </a:p>
        </p:txBody>
      </p:sp>
      <p:sp>
        <p:nvSpPr>
          <p:cNvPr id="3" name="2 Marcador de fecha"/>
          <p:cNvSpPr>
            <a:spLocks noGrp="1"/>
          </p:cNvSpPr>
          <p:nvPr>
            <p:ph type="dt" idx="1"/>
          </p:nvPr>
        </p:nvSpPr>
        <p:spPr>
          <a:xfrm>
            <a:off x="3970938" y="1"/>
            <a:ext cx="3037840" cy="464820"/>
          </a:xfrm>
          <a:prstGeom prst="rect">
            <a:avLst/>
          </a:prstGeom>
        </p:spPr>
        <p:txBody>
          <a:bodyPr vert="horz" lIns="93165" tIns="46583" rIns="93165" bIns="46583" rtlCol="0"/>
          <a:lstStyle>
            <a:lvl1pPr algn="r">
              <a:defRPr sz="1200"/>
            </a:lvl1pPr>
          </a:lstStyle>
          <a:p>
            <a:fld id="{6D5F04D0-2102-4268-A6AC-0D5BFBB53DE6}" type="datetimeFigureOut">
              <a:rPr lang="es-ES" smtClean="0"/>
              <a:pPr/>
              <a:t>04/10/2021</a:t>
            </a:fld>
            <a:endParaRPr lang="es-ES"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endParaRPr lang="es-ES"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8"/>
            <a:ext cx="3037840" cy="464820"/>
          </a:xfrm>
          <a:prstGeom prst="rect">
            <a:avLst/>
          </a:prstGeom>
        </p:spPr>
        <p:txBody>
          <a:bodyPr vert="horz" lIns="93165" tIns="46583" rIns="93165" bIns="46583"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70938" y="8829968"/>
            <a:ext cx="3037840" cy="464820"/>
          </a:xfrm>
          <a:prstGeom prst="rect">
            <a:avLst/>
          </a:prstGeom>
        </p:spPr>
        <p:txBody>
          <a:bodyPr vert="horz" lIns="93165" tIns="46583" rIns="93165" bIns="46583" rtlCol="0" anchor="b"/>
          <a:lstStyle>
            <a:lvl1pPr algn="r">
              <a:defRPr sz="1200"/>
            </a:lvl1pPr>
          </a:lstStyle>
          <a:p>
            <a:fld id="{F27E2DA7-74FB-4FAE-A95C-6859657F4493}" type="slidenum">
              <a:rPr lang="es-ES" smtClean="0"/>
              <a:pPr/>
              <a:t>‹Nº›</a:t>
            </a:fld>
            <a:endParaRPr lang="es-ES" dirty="0"/>
          </a:p>
        </p:txBody>
      </p:sp>
    </p:spTree>
    <p:extLst>
      <p:ext uri="{BB962C8B-B14F-4D97-AF65-F5344CB8AC3E}">
        <p14:creationId xmlns:p14="http://schemas.microsoft.com/office/powerpoint/2010/main" val="372206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2</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11</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12</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13</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14</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3</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4</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5</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6</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7</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8</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9</a:t>
            </a:fld>
            <a:endParaRPr lang="es-ES" dirty="0"/>
          </a:p>
        </p:txBody>
      </p:sp>
    </p:spTree>
    <p:extLst>
      <p:ext uri="{BB962C8B-B14F-4D97-AF65-F5344CB8AC3E}">
        <p14:creationId xmlns:p14="http://schemas.microsoft.com/office/powerpoint/2010/main" val="98256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27E2DA7-74FB-4FAE-A95C-6859657F4493}" type="slidenum">
              <a:rPr lang="es-ES" smtClean="0"/>
              <a:pPr/>
              <a:t>10</a:t>
            </a:fld>
            <a:endParaRPr lang="es-ES" dirty="0"/>
          </a:p>
        </p:txBody>
      </p:sp>
    </p:spTree>
    <p:extLst>
      <p:ext uri="{BB962C8B-B14F-4D97-AF65-F5344CB8AC3E}">
        <p14:creationId xmlns:p14="http://schemas.microsoft.com/office/powerpoint/2010/main" val="98256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7638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8224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3208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0119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714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649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4576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4105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387997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9595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04/10/2021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5487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4C5AB-0384-44CF-8A76-84DE126730C5}" type="datetimeFigureOut">
              <a:rPr lang="es-MX" smtClean="0"/>
              <a:pPr/>
              <a:t>04/10/2021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3859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t/>
            </a:r>
            <a:br>
              <a:rPr lang="es-ES" sz="4000" b="1" dirty="0" smtClean="0"/>
            </a:br>
            <a:r>
              <a:rPr lang="es-ES" sz="4000" b="1" dirty="0" smtClean="0"/>
              <a:t>        </a:t>
            </a:r>
            <a:r>
              <a:rPr lang="es-ES" sz="2700" b="1" dirty="0" smtClean="0"/>
              <a:t>AYUNTAMIENTO DE SAN PEDRO TLAQUEPAQUE</a:t>
            </a:r>
            <a:r>
              <a:rPr lang="es-ES" sz="2700" dirty="0" smtClean="0"/>
              <a:t/>
            </a:r>
            <a:br>
              <a:rPr lang="es-ES" sz="2700" dirty="0" smtClean="0"/>
            </a:br>
            <a:r>
              <a:rPr lang="es-ES" sz="2700" dirty="0" smtClean="0"/>
              <a:t>GOBIERNO 2018-2021</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buNone/>
            </a:pPr>
            <a:endParaRPr lang="es-ES" sz="2800" dirty="0" smtClean="0"/>
          </a:p>
          <a:p>
            <a:pPr algn="ctr">
              <a:buNone/>
            </a:pPr>
            <a:r>
              <a:rPr lang="es-ES" sz="2400" dirty="0" smtClean="0"/>
              <a:t>Secretaria General del Ayuntamiento </a:t>
            </a:r>
          </a:p>
          <a:p>
            <a:pPr algn="ctr">
              <a:buNone/>
            </a:pPr>
            <a:r>
              <a:rPr lang="es-ES" sz="2400" dirty="0" smtClean="0"/>
              <a:t>Dirección de Delegaciones y Agencias Municipales</a:t>
            </a:r>
          </a:p>
          <a:p>
            <a:pPr>
              <a:buNone/>
            </a:pPr>
            <a:endParaRPr lang="es-ES" sz="2800" dirty="0" smtClean="0"/>
          </a:p>
          <a:p>
            <a:pPr algn="ctr">
              <a:buNone/>
            </a:pPr>
            <a:r>
              <a:rPr lang="es-ES" sz="1800" dirty="0" smtClean="0">
                <a:latin typeface="Arial" panose="020B0604020202020204" pitchFamily="34" charset="0"/>
                <a:cs typeface="Arial" panose="020B0604020202020204" pitchFamily="34" charset="0"/>
              </a:rPr>
              <a:t>DELEGACION MUNICIPAL </a:t>
            </a:r>
            <a:r>
              <a:rPr lang="es-ES" sz="1800" dirty="0" smtClean="0">
                <a:latin typeface="Arial" panose="020B0604020202020204" pitchFamily="34" charset="0"/>
                <a:cs typeface="Arial" panose="020B0604020202020204" pitchFamily="34" charset="0"/>
              </a:rPr>
              <a:t>SANTA </a:t>
            </a:r>
            <a:r>
              <a:rPr lang="es-ES" sz="1800" dirty="0" smtClean="0">
                <a:latin typeface="Arial" panose="020B0604020202020204" pitchFamily="34" charset="0"/>
                <a:cs typeface="Arial" panose="020B0604020202020204" pitchFamily="34" charset="0"/>
              </a:rPr>
              <a:t>MARIA </a:t>
            </a:r>
            <a:r>
              <a:rPr lang="es-ES" sz="1800" dirty="0" smtClean="0">
                <a:latin typeface="Arial" panose="020B0604020202020204" pitchFamily="34" charset="0"/>
                <a:cs typeface="Arial" panose="020B0604020202020204" pitchFamily="34" charset="0"/>
              </a:rPr>
              <a:t>TEQUEPEXPAN</a:t>
            </a:r>
          </a:p>
          <a:p>
            <a:pPr algn="ctr">
              <a:buNone/>
            </a:pPr>
            <a:endParaRPr lang="es-ES" sz="2000" dirty="0" smtClean="0">
              <a:latin typeface="Arial" panose="020B0604020202020204" pitchFamily="34" charset="0"/>
              <a:cs typeface="Arial" panose="020B0604020202020204" pitchFamily="34" charset="0"/>
            </a:endParaRPr>
          </a:p>
          <a:p>
            <a:pPr algn="ctr">
              <a:buNone/>
            </a:pPr>
            <a:r>
              <a:rPr lang="es-ES" sz="1600" dirty="0" smtClean="0">
                <a:latin typeface="Arial" panose="020B0604020202020204" pitchFamily="34" charset="0"/>
                <a:cs typeface="Arial" panose="020B0604020202020204" pitchFamily="34" charset="0"/>
              </a:rPr>
              <a:t>INFORME </a:t>
            </a:r>
            <a:r>
              <a:rPr lang="es-ES" sz="1600" dirty="0" smtClean="0">
                <a:latin typeface="Arial" panose="020B0604020202020204" pitchFamily="34" charset="0"/>
                <a:cs typeface="Arial" panose="020B0604020202020204" pitchFamily="34" charset="0"/>
              </a:rPr>
              <a:t>SEPTIEMBRE </a:t>
            </a:r>
            <a:r>
              <a:rPr lang="es-ES" sz="1600" dirty="0" smtClean="0">
                <a:latin typeface="Arial" panose="020B0604020202020204" pitchFamily="34" charset="0"/>
                <a:cs typeface="Arial" panose="020B0604020202020204" pitchFamily="34" charset="0"/>
              </a:rPr>
              <a:t>DEL 2021</a:t>
            </a:r>
          </a:p>
          <a:p>
            <a:pPr algn="ctr">
              <a:buNone/>
            </a:pPr>
            <a:endParaRPr lang="es-ES" sz="2000" b="1" dirty="0" smtClean="0"/>
          </a:p>
          <a:p>
            <a:endParaRPr lang="es-ES" dirty="0" smtClean="0"/>
          </a:p>
          <a:p>
            <a:pPr>
              <a:buNone/>
            </a:pPr>
            <a:endParaRPr lang="es-ES"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28604"/>
            <a:ext cx="752325" cy="9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031325"/>
          </a:xfrm>
          <a:prstGeom prst="rect">
            <a:avLst/>
          </a:prstGeom>
          <a:noFill/>
        </p:spPr>
        <p:txBody>
          <a:bodyPr wrap="square" rtlCol="0">
            <a:spAutoFit/>
          </a:bodyPr>
          <a:lstStyle/>
          <a:p>
            <a:r>
              <a:rPr lang="es-MX" sz="1400" b="1" dirty="0" smtClean="0"/>
              <a:t>VIERNES 17</a:t>
            </a:r>
          </a:p>
          <a:p>
            <a:endParaRPr lang="es-MX" sz="1400" b="1" dirty="0"/>
          </a:p>
          <a:p>
            <a:pPr algn="just"/>
            <a:r>
              <a:rPr lang="es-MX" sz="1400" dirty="0" smtClean="0"/>
              <a:t>Verificación de Campo a calle Calzada en Santa María Tequepexpan,  personal de la Dirección de Pavimentos realiza el bacheo en Empedrado.</a:t>
            </a:r>
          </a:p>
          <a:p>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928" y="1238068"/>
            <a:ext cx="2844216" cy="2592288"/>
          </a:xfrm>
          <a:prstGeom prst="rect">
            <a:avLst/>
          </a:prstGeom>
          <a:noFill/>
          <a:ln>
            <a:noFill/>
          </a:ln>
        </p:spPr>
      </p:pic>
      <p:pic>
        <p:nvPicPr>
          <p:cNvPr id="3074" name="Picture 2" descr="C:\Users\DELEGA~1\AppData\Local\Temp\Rar$DI23.1496\IMG-20210928-WA0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830356"/>
            <a:ext cx="2952328" cy="255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98113"/>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031325"/>
          </a:xfrm>
          <a:prstGeom prst="rect">
            <a:avLst/>
          </a:prstGeom>
          <a:noFill/>
        </p:spPr>
        <p:txBody>
          <a:bodyPr wrap="square" rtlCol="0">
            <a:spAutoFit/>
          </a:bodyPr>
          <a:lstStyle/>
          <a:p>
            <a:r>
              <a:rPr lang="es-MX" sz="1400" b="1" dirty="0" smtClean="0"/>
              <a:t>LUNES 20 </a:t>
            </a:r>
          </a:p>
          <a:p>
            <a:endParaRPr lang="es-MX" sz="1400" b="1" dirty="0"/>
          </a:p>
          <a:p>
            <a:pPr algn="just"/>
            <a:r>
              <a:rPr lang="es-MX" sz="1400" dirty="0" smtClean="0"/>
              <a:t>Verificación de campo a Calle Arenal,  toda vez que por parte del personal de Agua Potable realizo desazolves en bocas de tormenta en la Colonia Santa María Tequepexpan.</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304" y="1557192"/>
            <a:ext cx="3744016" cy="4248072"/>
          </a:xfrm>
          <a:prstGeom prst="rect">
            <a:avLst/>
          </a:prstGeom>
          <a:noFill/>
          <a:ln>
            <a:noFill/>
          </a:ln>
        </p:spPr>
      </p:pic>
    </p:spTree>
    <p:extLst>
      <p:ext uri="{BB962C8B-B14F-4D97-AF65-F5344CB8AC3E}">
        <p14:creationId xmlns:p14="http://schemas.microsoft.com/office/powerpoint/2010/main" val="919588991"/>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MARTES  22</a:t>
            </a:r>
          </a:p>
          <a:p>
            <a:endParaRPr lang="es-MX" sz="1400" b="1" dirty="0"/>
          </a:p>
          <a:p>
            <a:pPr algn="just"/>
            <a:r>
              <a:rPr lang="es-MX" sz="1400" dirty="0" smtClean="0"/>
              <a:t>Verificación de campo a calle Zaragoza, dando seguimiento al Programa de Bacheo en empedrado en vialidades de Santa María Tequepexpan</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2051" name="Picture 3" descr="C:\Users\DELEGA~1\AppData\Local\Temp\Rar$DI25.0147\IMG-20210928-WA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381600"/>
            <a:ext cx="3600000" cy="2448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EGA~1\AppData\Local\Temp\Rar$DI26.4559\IMG-20210928-WA0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16" y="3902364"/>
            <a:ext cx="3600000" cy="240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72921"/>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677656"/>
          </a:xfrm>
          <a:prstGeom prst="rect">
            <a:avLst/>
          </a:prstGeom>
          <a:noFill/>
        </p:spPr>
        <p:txBody>
          <a:bodyPr wrap="square" rtlCol="0">
            <a:spAutoFit/>
          </a:bodyPr>
          <a:lstStyle/>
          <a:p>
            <a:r>
              <a:rPr lang="es-MX" sz="1400" b="1" dirty="0" smtClean="0"/>
              <a:t>JUEVES  23</a:t>
            </a:r>
          </a:p>
          <a:p>
            <a:endParaRPr lang="es-MX" sz="1400" b="1" dirty="0"/>
          </a:p>
          <a:p>
            <a:pPr algn="just"/>
            <a:r>
              <a:rPr lang="es-MX" sz="1400" dirty="0" smtClean="0"/>
              <a:t>Verificación de campo  toda vez que por parte del personal de la Dirección de Alumbrado Publico se llevo acabo la Reparación de luminarias en kiosco de plaza Santo  Toribio Romo en la Colonia Parques de Santa María.</a:t>
            </a:r>
          </a:p>
          <a:p>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340768"/>
            <a:ext cx="3599815" cy="4824536"/>
          </a:xfrm>
          <a:prstGeom prst="rect">
            <a:avLst/>
          </a:prstGeom>
          <a:noFill/>
          <a:ln>
            <a:noFill/>
          </a:ln>
        </p:spPr>
      </p:pic>
    </p:spTree>
    <p:extLst>
      <p:ext uri="{BB962C8B-B14F-4D97-AF65-F5344CB8AC3E}">
        <p14:creationId xmlns:p14="http://schemas.microsoft.com/office/powerpoint/2010/main" val="1092343654"/>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Brigadas de Mtto.  y Recuperación de espacios abiertos             SEPTIEMBRE  2021</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031325"/>
          </a:xfrm>
          <a:prstGeom prst="rect">
            <a:avLst/>
          </a:prstGeom>
          <a:noFill/>
        </p:spPr>
        <p:txBody>
          <a:bodyPr wrap="square" rtlCol="0">
            <a:spAutoFit/>
          </a:bodyPr>
          <a:lstStyle/>
          <a:p>
            <a:r>
              <a:rPr lang="es-MX" sz="1400" b="1" dirty="0" smtClean="0"/>
              <a:t>VIERNES 24 </a:t>
            </a:r>
          </a:p>
          <a:p>
            <a:endParaRPr lang="es-MX" sz="1400" b="1" dirty="0"/>
          </a:p>
          <a:p>
            <a:pPr algn="just"/>
            <a:r>
              <a:rPr lang="es-MX" sz="1400" dirty="0" smtClean="0"/>
              <a:t>Personal de la Delegación llevo acabo operativo de poda y limpieza en la Escuela Primaria Emiliano Zapata, misma a solicitud de Directivos y padres de familia. </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a:t>
            </a:r>
            <a:endParaRPr lang="es-MX" dirty="0"/>
          </a:p>
        </p:txBody>
      </p:sp>
      <p:pic>
        <p:nvPicPr>
          <p:cNvPr id="8" name="7 Imagen" descr="C:\Users\Delegaciones\Pictures\actividades Septiembre\IMG-20210928-WA0047.jpg"/>
          <p:cNvPicPr/>
          <p:nvPr/>
        </p:nvPicPr>
        <p:blipFill>
          <a:blip r:embed="rId3">
            <a:extLst>
              <a:ext uri="{28A0092B-C50C-407E-A947-70E740481C1C}">
                <a14:useLocalDpi xmlns:a14="http://schemas.microsoft.com/office/drawing/2010/main" val="0"/>
              </a:ext>
            </a:extLst>
          </a:blip>
          <a:srcRect/>
          <a:stretch>
            <a:fillRect/>
          </a:stretch>
        </p:blipFill>
        <p:spPr bwMode="auto">
          <a:xfrm>
            <a:off x="3550191" y="1484783"/>
            <a:ext cx="4363580" cy="4680521"/>
          </a:xfrm>
          <a:prstGeom prst="rect">
            <a:avLst/>
          </a:prstGeom>
          <a:noFill/>
          <a:ln>
            <a:noFill/>
          </a:ln>
        </p:spPr>
      </p:pic>
    </p:spTree>
    <p:extLst>
      <p:ext uri="{BB962C8B-B14F-4D97-AF65-F5344CB8AC3E}">
        <p14:creationId xmlns:p14="http://schemas.microsoft.com/office/powerpoint/2010/main" val="208323504"/>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MIERCOLES 01</a:t>
            </a:r>
          </a:p>
          <a:p>
            <a:endParaRPr lang="es-MX" sz="1400" b="1" dirty="0"/>
          </a:p>
          <a:p>
            <a:pPr algn="just"/>
            <a:r>
              <a:rPr lang="es-MX" sz="1400" dirty="0" smtClean="0"/>
              <a:t>Verificación de campo  a la Colonia Guayabitos,  toda vez que las vialidades presentan deterioro en su empedrado.</a:t>
            </a:r>
          </a:p>
          <a:p>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2021</a:t>
            </a:r>
            <a:endParaRPr lang="es-MX" dirty="0"/>
          </a:p>
        </p:txBody>
      </p:sp>
      <p:pic>
        <p:nvPicPr>
          <p:cNvPr id="9" name="8 Imagen" descr="C:\Users\Delegaciones\Pictures\actividades Septiembre\IMG-20210928-WA00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291" y="1340768"/>
            <a:ext cx="2285797" cy="4896544"/>
          </a:xfrm>
          <a:prstGeom prst="rect">
            <a:avLst/>
          </a:prstGeom>
          <a:noFill/>
          <a:ln>
            <a:noFill/>
          </a:ln>
        </p:spPr>
      </p:pic>
      <p:pic>
        <p:nvPicPr>
          <p:cNvPr id="10" name="9 Imagen" descr="C:\Users\Delegaciones\Pictures\actividades Septiembre\IMG-20210928-WA0071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340768"/>
            <a:ext cx="2520280" cy="4896544"/>
          </a:xfrm>
          <a:prstGeom prst="rect">
            <a:avLst/>
          </a:prstGeom>
          <a:noFill/>
          <a:ln>
            <a:noFill/>
          </a:ln>
        </p:spPr>
      </p:pic>
    </p:spTree>
    <p:extLst>
      <p:ext uri="{BB962C8B-B14F-4D97-AF65-F5344CB8AC3E}">
        <p14:creationId xmlns:p14="http://schemas.microsoft.com/office/powerpoint/2010/main" val="2078860064"/>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JUEVES 02 </a:t>
            </a:r>
          </a:p>
          <a:p>
            <a:endParaRPr lang="es-MX" sz="1400" b="1" dirty="0"/>
          </a:p>
          <a:p>
            <a:pPr algn="just"/>
            <a:r>
              <a:rPr lang="es-MX" sz="1400" dirty="0" smtClean="0"/>
              <a:t>Verificación de Campo a la Colonia  Arroyo de las Flores, toda vez que las vialidades presenten deterioro.</a:t>
            </a:r>
          </a:p>
          <a:p>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31321"/>
            <a:ext cx="2448272" cy="4661976"/>
          </a:xfrm>
          <a:prstGeom prst="rect">
            <a:avLst/>
          </a:prstGeom>
          <a:noFill/>
          <a:ln>
            <a:noFill/>
          </a:ln>
        </p:spPr>
      </p:pic>
      <p:pic>
        <p:nvPicPr>
          <p:cNvPr id="9" name="8 Imagen" descr="C:\Users\Delegaciones\Pictures\actividades Septiembre\IMG-20210928-WA006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431320"/>
            <a:ext cx="2592288" cy="4661976"/>
          </a:xfrm>
          <a:prstGeom prst="rect">
            <a:avLst/>
          </a:prstGeom>
          <a:noFill/>
          <a:ln>
            <a:noFill/>
          </a:ln>
        </p:spPr>
      </p:pic>
    </p:spTree>
    <p:extLst>
      <p:ext uri="{BB962C8B-B14F-4D97-AF65-F5344CB8AC3E}">
        <p14:creationId xmlns:p14="http://schemas.microsoft.com/office/powerpoint/2010/main" val="1879926974"/>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031325"/>
          </a:xfrm>
          <a:prstGeom prst="rect">
            <a:avLst/>
          </a:prstGeom>
          <a:noFill/>
        </p:spPr>
        <p:txBody>
          <a:bodyPr wrap="square" rtlCol="0">
            <a:spAutoFit/>
          </a:bodyPr>
          <a:lstStyle/>
          <a:p>
            <a:r>
              <a:rPr lang="es-MX" sz="1400" b="1" dirty="0" smtClean="0"/>
              <a:t>JUEVES 02 </a:t>
            </a:r>
          </a:p>
          <a:p>
            <a:endParaRPr lang="es-MX" sz="1400" b="1" dirty="0"/>
          </a:p>
          <a:p>
            <a:pPr algn="just"/>
            <a:r>
              <a:rPr lang="es-MX" sz="1400" dirty="0" smtClean="0"/>
              <a:t>Verificación de Campo a la Colonia Loma Verde para dar seguimiento de reporte a siapa se realizaron pozos de visita para evitar inundaciones en mencionada colonia.  </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340768"/>
            <a:ext cx="2520280" cy="2520281"/>
          </a:xfrm>
          <a:prstGeom prst="rect">
            <a:avLst/>
          </a:prstGeom>
          <a:noFill/>
          <a:ln>
            <a:noFill/>
          </a:ln>
        </p:spPr>
      </p:pic>
      <p:pic>
        <p:nvPicPr>
          <p:cNvPr id="1026" name="Picture 2" descr="C:\Users\DELEGA~1\AppData\Local\Temp\Rar$DI55.534\IMG-20210928-WA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340767"/>
            <a:ext cx="2520000" cy="25202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1\AppData\Local\Temp\Rar$DI59.950\IMG-20210928-WA00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3" y="3933056"/>
            <a:ext cx="252028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LEGA~1\AppData\Local\Temp\Rar$DI64.173\IMG-20210928-WA00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416" y="3933056"/>
            <a:ext cx="25200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3321"/>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JUEVES 02 </a:t>
            </a:r>
          </a:p>
          <a:p>
            <a:endParaRPr lang="es-MX" sz="1400" b="1" dirty="0"/>
          </a:p>
          <a:p>
            <a:pPr algn="just"/>
            <a:r>
              <a:rPr lang="es-MX" sz="1400" dirty="0" smtClean="0"/>
              <a:t>Verificación de Campo a la Colonia  Arroyo de las Flores, para levantar las vialidades para obra de empedrado</a:t>
            </a:r>
          </a:p>
          <a:p>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9" name="8 Imagen" descr="C:\Users\Delegaciones\Pictures\actividades Septiembre\IMG-20210928-WA00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1613027"/>
            <a:ext cx="2448272" cy="4264245"/>
          </a:xfrm>
          <a:prstGeom prst="rect">
            <a:avLst/>
          </a:prstGeom>
          <a:noFill/>
          <a:ln>
            <a:noFill/>
          </a:ln>
        </p:spPr>
      </p:pic>
      <p:pic>
        <p:nvPicPr>
          <p:cNvPr id="11" name="10 Imagen" descr="C:\Users\Delegaciones\Pictures\actividades Septiembre\IMG-20210928-WA006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88" y="1613027"/>
            <a:ext cx="2736248" cy="4264245"/>
          </a:xfrm>
          <a:prstGeom prst="rect">
            <a:avLst/>
          </a:prstGeom>
          <a:noFill/>
          <a:ln>
            <a:noFill/>
          </a:ln>
        </p:spPr>
      </p:pic>
    </p:spTree>
    <p:extLst>
      <p:ext uri="{BB962C8B-B14F-4D97-AF65-F5344CB8AC3E}">
        <p14:creationId xmlns:p14="http://schemas.microsoft.com/office/powerpoint/2010/main" val="3043720148"/>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MARTES 07</a:t>
            </a:r>
          </a:p>
          <a:p>
            <a:endParaRPr lang="es-MX" sz="1400" b="1" dirty="0"/>
          </a:p>
          <a:p>
            <a:pPr algn="just"/>
            <a:r>
              <a:rPr lang="es-MX" sz="1400" dirty="0" smtClean="0"/>
              <a:t>Verificación de Campo a la Colonia Buenos Aires, para llevar acabo levantamiento de vialidades para emparejamiento y Bacheo en Empedrado.  </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4098" name="Picture 2" descr="C:\Users\DELEGA~1\AppData\Local\Temp\Rar$DI30.4219\IMG-20210928-WA0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321107"/>
            <a:ext cx="3600000" cy="25399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EGA~1\AppData\Local\Temp\Rar$DI31.6010\IMG-20210928-WA00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902365"/>
            <a:ext cx="3600000" cy="240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31035"/>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1815882"/>
          </a:xfrm>
          <a:prstGeom prst="rect">
            <a:avLst/>
          </a:prstGeom>
          <a:noFill/>
        </p:spPr>
        <p:txBody>
          <a:bodyPr wrap="square" rtlCol="0">
            <a:spAutoFit/>
          </a:bodyPr>
          <a:lstStyle/>
          <a:p>
            <a:r>
              <a:rPr lang="es-MX" sz="1400" b="1" dirty="0" smtClean="0"/>
              <a:t>JUEVES 09 </a:t>
            </a:r>
          </a:p>
          <a:p>
            <a:endParaRPr lang="es-MX" sz="1400" b="1" dirty="0"/>
          </a:p>
          <a:p>
            <a:pPr algn="just"/>
            <a:r>
              <a:rPr lang="es-MX" sz="1400" dirty="0" smtClean="0"/>
              <a:t>Verificación de campo a la Colonia Jardines de Santa María para dar seguimiento a reporte ante el Siapa para llevar acabo desazolves en la Colonia.</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8" name="7 Imagen" descr="C:\Users\Delegaciones\Pictures\actividades Septiembre\IMG-20210928-WA00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484783"/>
            <a:ext cx="2520280" cy="4536505"/>
          </a:xfrm>
          <a:prstGeom prst="rect">
            <a:avLst/>
          </a:prstGeom>
          <a:noFill/>
          <a:ln>
            <a:noFill/>
          </a:ln>
        </p:spPr>
      </p:pic>
      <p:pic>
        <p:nvPicPr>
          <p:cNvPr id="10" name="9 Imagen" descr="C:\Users\Delegaciones\Pictures\actividades Septiembre\IMG-20210928-WA00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6471" y="1484783"/>
            <a:ext cx="2613883" cy="4392489"/>
          </a:xfrm>
          <a:prstGeom prst="rect">
            <a:avLst/>
          </a:prstGeom>
          <a:noFill/>
          <a:ln>
            <a:noFill/>
          </a:ln>
        </p:spPr>
      </p:pic>
    </p:spTree>
    <p:extLst>
      <p:ext uri="{BB962C8B-B14F-4D97-AF65-F5344CB8AC3E}">
        <p14:creationId xmlns:p14="http://schemas.microsoft.com/office/powerpoint/2010/main" val="1603824078"/>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031325"/>
          </a:xfrm>
          <a:prstGeom prst="rect">
            <a:avLst/>
          </a:prstGeom>
          <a:noFill/>
        </p:spPr>
        <p:txBody>
          <a:bodyPr wrap="square" rtlCol="0">
            <a:spAutoFit/>
          </a:bodyPr>
          <a:lstStyle/>
          <a:p>
            <a:r>
              <a:rPr lang="es-MX" sz="1400" b="1" dirty="0" smtClean="0"/>
              <a:t>LUNES  13</a:t>
            </a:r>
          </a:p>
          <a:p>
            <a:endParaRPr lang="es-MX" sz="1400" b="1" dirty="0"/>
          </a:p>
          <a:p>
            <a:pPr algn="just"/>
            <a:r>
              <a:rPr lang="es-MX" sz="1400" dirty="0" smtClean="0"/>
              <a:t>Verificación de campo a calle 16 de Septiembre  en Santa María Tequepexpan para dar seguimiento a reporte ante siapa por  fuga de aguas negras.</a:t>
            </a:r>
          </a:p>
          <a:p>
            <a:pPr algn="just"/>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9" name="8 Imagen" descr="C:\Users\Delegaciones\Pictures\actividades Septiembre\IMG-20210928-WA00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710118"/>
            <a:ext cx="4285874" cy="3879122"/>
          </a:xfrm>
          <a:prstGeom prst="rect">
            <a:avLst/>
          </a:prstGeom>
          <a:noFill/>
          <a:ln>
            <a:noFill/>
          </a:ln>
        </p:spPr>
      </p:pic>
    </p:spTree>
    <p:extLst>
      <p:ext uri="{BB962C8B-B14F-4D97-AF65-F5344CB8AC3E}">
        <p14:creationId xmlns:p14="http://schemas.microsoft.com/office/powerpoint/2010/main" val="3352242343"/>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8449" y="123806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3"/>
            <a:ext cx="2232248" cy="2246769"/>
          </a:xfrm>
          <a:prstGeom prst="rect">
            <a:avLst/>
          </a:prstGeom>
          <a:noFill/>
        </p:spPr>
        <p:txBody>
          <a:bodyPr wrap="square" rtlCol="0">
            <a:spAutoFit/>
          </a:bodyPr>
          <a:lstStyle/>
          <a:p>
            <a:r>
              <a:rPr lang="es-MX" sz="1400" b="1" dirty="0" smtClean="0"/>
              <a:t> </a:t>
            </a:r>
          </a:p>
          <a:p>
            <a:r>
              <a:rPr lang="es-MX" sz="1400" b="1" dirty="0" smtClean="0"/>
              <a:t>MARTES  14</a:t>
            </a:r>
          </a:p>
          <a:p>
            <a:endParaRPr lang="es-MX" sz="1400" b="1" dirty="0"/>
          </a:p>
          <a:p>
            <a:pPr algn="just"/>
            <a:r>
              <a:rPr lang="es-MX" sz="1400" dirty="0" smtClean="0"/>
              <a:t>Verificación de campo en conjunto con personal de la Dirección de Pavimentos,  para realizar  levantamiento de vialidades para bacheo en empedrado  de Santa María Tequepexpan. </a:t>
            </a:r>
            <a:endParaRPr lang="es-MX" sz="1400" dirty="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SEPTIEMBRE DE 2021</a:t>
            </a:r>
            <a:endParaRPr lang="es-MX" dirty="0"/>
          </a:p>
        </p:txBody>
      </p:sp>
      <p:pic>
        <p:nvPicPr>
          <p:cNvPr id="9" name="8 Imagen" descr="C:\Users\Delegaciones\Pictures\actividades Septiembre\IMG-20210928-WA00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059" y="1395829"/>
            <a:ext cx="4607317" cy="4625459"/>
          </a:xfrm>
          <a:prstGeom prst="rect">
            <a:avLst/>
          </a:prstGeom>
          <a:noFill/>
          <a:ln>
            <a:noFill/>
          </a:ln>
        </p:spPr>
      </p:pic>
    </p:spTree>
    <p:extLst>
      <p:ext uri="{BB962C8B-B14F-4D97-AF65-F5344CB8AC3E}">
        <p14:creationId xmlns:p14="http://schemas.microsoft.com/office/powerpoint/2010/main" val="1806272698"/>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7621</TotalTime>
  <Words>491</Words>
  <Application>Microsoft Office PowerPoint</Application>
  <PresentationFormat>Presentación en pantalla (4:3)</PresentationFormat>
  <Paragraphs>88</Paragraphs>
  <Slides>14</Slides>
  <Notes>13</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         AYUNTAMIENTO DE SAN PEDRO TLAQUEPAQUE GOBIERNO 2018-2021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San_Sebastianito</cp:lastModifiedBy>
  <cp:revision>833</cp:revision>
  <dcterms:created xsi:type="dcterms:W3CDTF">2019-04-12T15:45:24Z</dcterms:created>
  <dcterms:modified xsi:type="dcterms:W3CDTF">2021-10-04T15:20:28Z</dcterms:modified>
</cp:coreProperties>
</file>