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7" r:id="rId3"/>
    <p:sldId id="312" r:id="rId4"/>
    <p:sldId id="311" r:id="rId5"/>
    <p:sldId id="306" r:id="rId6"/>
    <p:sldId id="288" r:id="rId7"/>
    <p:sldId id="289" r:id="rId8"/>
    <p:sldId id="299" r:id="rId9"/>
    <p:sldId id="294" r:id="rId10"/>
    <p:sldId id="313" r:id="rId11"/>
    <p:sldId id="302" r:id="rId12"/>
    <p:sldId id="314" r:id="rId13"/>
    <p:sldId id="315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03" autoAdjust="0"/>
  </p:normalViewPr>
  <p:slideViewPr>
    <p:cSldViewPr>
      <p:cViewPr varScale="1">
        <p:scale>
          <a:sx n="97" d="100"/>
          <a:sy n="97" d="100"/>
        </p:scale>
        <p:origin x="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84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922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073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224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9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0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58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9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7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75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937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A625-C971-49EE-8B9D-A53304265FD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849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septiembre 2020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DELEGACIÓN MUNICIPAL DE TATEPOSCO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0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7617" y="118790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</a:t>
            </a:r>
            <a:r>
              <a:rPr lang="es-MX" sz="1600" dirty="0" smtClean="0"/>
              <a:t>. Visitas a Colonias/levantamiento requerimiento de servicios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228184" y="548680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SEPTIEMBRE 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1560" y="728700"/>
            <a:ext cx="25922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Inician los trabajos de Nivelación de todas las calles de la Colonia la Cofradía, gestión realizada a través del Documento electrónico 11676,   trabajo realizado por parte del Departamento de Maquinaria Pesada.</a:t>
            </a:r>
          </a:p>
          <a:p>
            <a:pPr algn="ctr"/>
            <a:endParaRPr lang="es-MX" sz="1600" dirty="0">
              <a:latin typeface="Arial Narrow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98917"/>
            <a:ext cx="2520280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36314"/>
            <a:ext cx="2516225" cy="413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535" y="3704999"/>
            <a:ext cx="2499593" cy="206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71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92170" y="1219200"/>
            <a:ext cx="7984286" cy="516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 / </a:t>
            </a:r>
            <a:r>
              <a:rPr lang="es-MX" sz="1400" dirty="0" smtClean="0"/>
              <a:t>4. Brigadas de Mantenimiento y Recuperación de espacios </a:t>
            </a:r>
            <a:r>
              <a:rPr lang="es-MX" sz="1400" dirty="0"/>
              <a:t> </a:t>
            </a:r>
            <a:r>
              <a:rPr lang="es-MX" sz="1400" dirty="0" smtClean="0"/>
              <a:t>Públicos.</a:t>
            </a:r>
            <a:endParaRPr lang="es-MX" sz="1400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7" y="1219201"/>
            <a:ext cx="25219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Los Martes y Jueves </a:t>
            </a:r>
            <a:r>
              <a:rPr lang="es-MX" sz="1400" smtClean="0">
                <a:latin typeface="Arial" panose="020B0604020202020204" pitchFamily="34" charset="0"/>
                <a:cs typeface="Arial" panose="020B0604020202020204" pitchFamily="34" charset="0"/>
              </a:rPr>
              <a:t>de cada semana,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llevan acabo los operativos de limpieza de basura y maleza en diferentes puntos de Tlaquepaque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esto para mejorar la imagen y brindar un mejor entorno a ciudadanos habitantes de la zona así como visitantes,  trabajo realizado por todo el Equipo de la Dirección de Delegaciones y Agencias Municipales.</a:t>
            </a:r>
          </a:p>
          <a:p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04249" y="58838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septiembre 2020</a:t>
            </a:r>
            <a:endParaRPr lang="es-MX" dirty="0"/>
          </a:p>
        </p:txBody>
      </p:sp>
      <p:pic>
        <p:nvPicPr>
          <p:cNvPr id="4098" name="Picture 2" descr="C:\Users\Delegacion_Tateposco\Desktop\fotos\IMG-20200923-WA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143" y="1258154"/>
            <a:ext cx="1832626" cy="24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egacion_Tateposco\Desktop\fotos\IMG-20200923-WA0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315" y="1219201"/>
            <a:ext cx="3281576" cy="246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legacion_Tateposco\Desktop\fotos\IMG-20200923-WA00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86" y="3800264"/>
            <a:ext cx="4462606" cy="25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93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 Visitas a colonias/levantamiento requerimiento de servicios</a:t>
            </a:r>
            <a:endParaRPr lang="es-MX" sz="14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588224" y="548680"/>
            <a:ext cx="205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SEPTIEMBRE 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1560" y="1196752"/>
            <a:ext cx="25922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Asistencia a reunión con Personal de Dirección de Políticas Publicas, así como todos los Delegados,</a:t>
            </a:r>
            <a:r>
              <a:rPr lang="es-MX" b="1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en el Centro Cultural el Refugio, esto con la finalidad de presentar detalles del Servicio del Internet, en las bibliotecas.</a:t>
            </a:r>
          </a:p>
          <a:p>
            <a:pPr algn="ctr"/>
            <a:endParaRPr lang="es-MX" sz="1600" dirty="0">
              <a:latin typeface="Arial Narrow" pitchFamily="34" charset="0"/>
            </a:endParaRPr>
          </a:p>
        </p:txBody>
      </p:sp>
      <p:pic>
        <p:nvPicPr>
          <p:cNvPr id="5122" name="Picture 2" descr="C:\Users\Delegacion_Tateposco\Desktop\fotos\IMG-20200923-WA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2341028" cy="358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legacion_Tateposco\Desktop\fotos\IMG-20200923-WA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2336673" cy="367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040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 Visitas a colonias/levantamiento requerimiento de servicios</a:t>
            </a:r>
            <a:endParaRPr lang="es-MX" sz="14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588224" y="548680"/>
            <a:ext cx="205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SEPTIEMBRE 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1560" y="1196752"/>
            <a:ext cx="25922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Inicio de mejoras en la plaza de la Delegación Municipal de Tateposco, esto con la finalidad de brindar una mejorar   imagen y ofrecer una mejor estancia a ciudadanos que nos visitan.</a:t>
            </a:r>
          </a:p>
          <a:p>
            <a:pPr algn="ctr"/>
            <a:endParaRPr lang="es-MX" sz="1600" dirty="0">
              <a:latin typeface="Arial Narrow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01543"/>
            <a:ext cx="2664296" cy="261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22" y="3573016"/>
            <a:ext cx="2975846" cy="255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78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4418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 Visitas a colonias/levantamiento requerimiento de servicios</a:t>
            </a:r>
            <a:endParaRPr lang="es-MX" sz="14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32241" y="5486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SEPTIEMBRE 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1560" y="728700"/>
            <a:ext cx="25922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Personal de la Delegación asistió a la calle </a:t>
            </a:r>
            <a:r>
              <a:rPr lang="es-MX" b="1" dirty="0">
                <a:latin typeface="Arial Narrow" pitchFamily="34" charset="0"/>
                <a:cs typeface="Arial" panose="020B0604020202020204" pitchFamily="34" charset="0"/>
              </a:rPr>
              <a:t>P</a:t>
            </a:r>
            <a:r>
              <a:rPr lang="es-MX" b="1" dirty="0" smtClean="0">
                <a:latin typeface="Arial Narrow" pitchFamily="34" charset="0"/>
                <a:cs typeface="Arial" panose="020B0604020202020204" pitchFamily="34" charset="0"/>
              </a:rPr>
              <a:t>edro Moreno,</a:t>
            </a:r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 esto para supervisar los trabajos de limpieza de maleza y basura sobre las áreas verdes de la colonia </a:t>
            </a:r>
            <a:r>
              <a:rPr lang="es-MX" b="1" dirty="0" smtClean="0">
                <a:latin typeface="Arial Narrow" pitchFamily="34" charset="0"/>
                <a:cs typeface="Arial" panose="020B0604020202020204" pitchFamily="34" charset="0"/>
              </a:rPr>
              <a:t>Fraccionamiento la Cantera Colorada,  </a:t>
            </a:r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 trabajos realizados por el Departamento de Parques y Jardines, quien atendió nuestro llamado.</a:t>
            </a:r>
          </a:p>
          <a:p>
            <a:pPr algn="ctr"/>
            <a:endParaRPr lang="es-MX" sz="1600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22" y="1219510"/>
            <a:ext cx="2664296" cy="444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69450"/>
            <a:ext cx="2679684" cy="440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62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7617" y="118790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</a:t>
            </a:r>
            <a:r>
              <a:rPr lang="es-MX" sz="1600" dirty="0" smtClean="0"/>
              <a:t>. Visitas a Colonias/levantamiento requerimiento de servicios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228184" y="548680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SEPTIEMBRE 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1560" y="728700"/>
            <a:ext cx="25922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Inician los trabajos de Nivelación de la calle Joaquín Amaro, calle Linderos, camino a la Cofradía,  en la Colonia San Juan,   trabajo realizado por parte del Departamento de Maquinaria Pesada  quien atendió nuestra solicitud.</a:t>
            </a:r>
          </a:p>
          <a:p>
            <a:pPr algn="ctr"/>
            <a:endParaRPr lang="es-MX" sz="1600" dirty="0">
              <a:latin typeface="Arial Narrow" pitchFamily="34" charset="0"/>
            </a:endParaRPr>
          </a:p>
        </p:txBody>
      </p:sp>
      <p:pic>
        <p:nvPicPr>
          <p:cNvPr id="9" name="Picture 2" descr="C:\Users\Delegacion_Tateposco\Desktop\fotos\IMG-20200923-WA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3966706" cy="517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Delegacion_Tateposco\Desktop\fotos\IMG-20200923-WA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74" y="1196752"/>
            <a:ext cx="3102191" cy="517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86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 Visitas a colonias/levantamiento requerimiento de servicios</a:t>
            </a:r>
            <a:endParaRPr lang="es-MX" sz="14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660233" y="5486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SEPTIEMBRE 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1560" y="1196752"/>
            <a:ext cx="2592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24 septiembre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En atención de ciudadanos de </a:t>
            </a:r>
            <a:r>
              <a:rPr lang="es-MX" dirty="0">
                <a:latin typeface="Arial Narrow" pitchFamily="34" charset="0"/>
                <a:cs typeface="Arial" panose="020B0604020202020204" pitchFamily="34" charset="0"/>
              </a:rPr>
              <a:t>la Colonia Los </a:t>
            </a:r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Puestos, </a:t>
            </a:r>
            <a:r>
              <a:rPr lang="es-MX" dirty="0">
                <a:latin typeface="Arial Narrow" pitchFamily="34" charset="0"/>
                <a:cs typeface="Arial" panose="020B0604020202020204" pitchFamily="34" charset="0"/>
              </a:rPr>
              <a:t>se realizo una visita por parte de personal de esta </a:t>
            </a:r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Delegación así como personal de </a:t>
            </a:r>
            <a:r>
              <a:rPr lang="es-MX" dirty="0">
                <a:latin typeface="Arial Narrow" pitchFamily="34" charset="0"/>
                <a:cs typeface="Arial" panose="020B0604020202020204" pitchFamily="34" charset="0"/>
              </a:rPr>
              <a:t>Agua Potable y alcantarillado para </a:t>
            </a:r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desazolvar el </a:t>
            </a:r>
            <a:r>
              <a:rPr lang="es-MX" dirty="0">
                <a:latin typeface="Arial Narrow" pitchFamily="34" charset="0"/>
                <a:cs typeface="Arial" panose="020B0604020202020204" pitchFamily="34" charset="0"/>
              </a:rPr>
              <a:t>canal de aguas negras </a:t>
            </a:r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 Narrow" pitchFamily="34" charset="0"/>
                <a:cs typeface="Arial" panose="020B0604020202020204" pitchFamily="34" charset="0"/>
              </a:rPr>
              <a:t>que </a:t>
            </a:r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provoca </a:t>
            </a:r>
            <a:r>
              <a:rPr lang="es-MX" dirty="0">
                <a:latin typeface="Arial Narrow" pitchFamily="34" charset="0"/>
                <a:cs typeface="Arial" panose="020B0604020202020204" pitchFamily="34" charset="0"/>
              </a:rPr>
              <a:t>inundaciones y malos olores.</a:t>
            </a:r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 Sobre la banqueta de la </a:t>
            </a:r>
            <a:r>
              <a:rPr lang="es-MX" dirty="0">
                <a:latin typeface="Arial Narrow" pitchFamily="34" charset="0"/>
                <a:cs typeface="Arial" panose="020B0604020202020204" pitchFamily="34" charset="0"/>
              </a:rPr>
              <a:t>Calle Independencia entre calle Ignacio Allende y calle Bandera</a:t>
            </a:r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, esto con el fin de reparar el daño.</a:t>
            </a:r>
            <a:endParaRPr lang="es-MX" dirty="0">
              <a:latin typeface="Arial Narrow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01" y="3381975"/>
            <a:ext cx="2313256" cy="226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163" y="1196752"/>
            <a:ext cx="3059862" cy="465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00" y="1196752"/>
            <a:ext cx="2313256" cy="190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55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1651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 Visitas a colonias/levantamiento requerimiento de servicios</a:t>
            </a:r>
            <a:endParaRPr lang="es-MX" sz="14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588225" y="5486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SEPTIEMBRE 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1560" y="728700"/>
            <a:ext cx="25922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Continúan con el cambio de lámparas  en Tateposco trabajo realizado por el  Departamento de Alumbrado Público,   en diferentes calles de la Colonia Tateposco, </a:t>
            </a:r>
            <a:r>
              <a:rPr lang="es-MX" dirty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quedando así las calles con una mejor iluminación.   </a:t>
            </a:r>
          </a:p>
          <a:p>
            <a:pPr algn="ctr"/>
            <a:endParaRPr lang="es-MX" sz="1600" dirty="0">
              <a:latin typeface="Arial Narrow" pitchFamily="34" charset="0"/>
            </a:endParaRPr>
          </a:p>
        </p:txBody>
      </p:sp>
      <p:pic>
        <p:nvPicPr>
          <p:cNvPr id="10244" name="Picture 4" descr="C:\Users\Delegacion_Tateposco\Desktop\agosto\IMG-20200819-WA0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10" y="3764669"/>
            <a:ext cx="2121716" cy="24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Delegacion_Tateposco\Desktop\agosto\IMG-20200819-WA0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28" y="1265794"/>
            <a:ext cx="2101598" cy="245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Delegacion_Tateposco\Desktop\fotos\IMG-20200923-WA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936" y="1245744"/>
            <a:ext cx="3138505" cy="491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35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36603" y="117238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 Visitas a colonias/levantamiento requerimiento de servicios</a:t>
            </a:r>
            <a:endParaRPr lang="es-MX" sz="14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588225" y="5486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SEPTIEMBRE 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1560" y="728700"/>
            <a:ext cx="25922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Personal de la Delegación asistió a la Primaria Jesús García en Tateposco, esto con la finalidad de presenciar la Entrega de Útiles Escolares a los 6 diferentes grados. </a:t>
            </a:r>
          </a:p>
          <a:p>
            <a:pPr algn="ctr"/>
            <a:endParaRPr lang="es-MX" sz="1600" dirty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102" y="1268390"/>
            <a:ext cx="1872208" cy="249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7"/>
            <a:ext cx="245864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38" y="3933056"/>
            <a:ext cx="1872208" cy="235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08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1" y="1176276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 Visitas a colonias/levantamiento requerimiento de servicios</a:t>
            </a:r>
            <a:endParaRPr lang="es-MX" sz="14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660233" y="5486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SEPTIEMBRE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1560" y="728700"/>
            <a:ext cx="25922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Personal de la Delegación asistió a la colonia </a:t>
            </a:r>
            <a:r>
              <a:rPr lang="es-MX" b="1" dirty="0" smtClean="0">
                <a:latin typeface="Arial Narrow" pitchFamily="34" charset="0"/>
                <a:cs typeface="Arial" panose="020B0604020202020204" pitchFamily="34" charset="0"/>
              </a:rPr>
              <a:t>Tateposco,</a:t>
            </a:r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 Sobre la calle Morelos  a supervisar la limpieza de maleza y basura a un  canal y/o arroyo, trabajo realizado por el Departamento de Maquinaria Pesada.</a:t>
            </a:r>
          </a:p>
          <a:p>
            <a:pPr algn="ctr"/>
            <a:endParaRPr lang="es-MX" sz="1600" dirty="0"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777" y="1212555"/>
            <a:ext cx="3564395" cy="253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Delegacion_Tateposco\Desktop\fotos\IMG-20200923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208" y="3789041"/>
            <a:ext cx="3431830" cy="254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7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 Visitas a colonias/levantamiento requerimiento de servicios</a:t>
            </a:r>
            <a:endParaRPr lang="es-MX" sz="14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32240" y="548680"/>
            <a:ext cx="216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SEPTIEMBRE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1560" y="728700"/>
            <a:ext cx="25922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itchFamily="34" charset="0"/>
                <a:cs typeface="Arial" panose="020B0604020202020204" pitchFamily="34" charset="0"/>
              </a:rPr>
              <a:t>Se llevo a cabo la poda de arboles de la explanada de la Delegación, gestión realizada por personal de esta </a:t>
            </a:r>
            <a:r>
              <a:rPr lang="es-MX" sz="1400" dirty="0" err="1" smtClean="0">
                <a:latin typeface="Arial" pitchFamily="34" charset="0"/>
                <a:cs typeface="Arial" panose="020B0604020202020204" pitchFamily="34" charset="0"/>
              </a:rPr>
              <a:t>Delegacion</a:t>
            </a:r>
            <a:r>
              <a:rPr lang="es-MX" sz="1400" dirty="0" smtClean="0">
                <a:latin typeface="Arial" pitchFamily="34" charset="0"/>
                <a:cs typeface="Arial" panose="020B0604020202020204" pitchFamily="34" charset="0"/>
              </a:rPr>
              <a:t>,  gracias al  Departamento de Parques y Jardines,  quien atendió nuestro llamado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>.</a:t>
            </a: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600" dirty="0">
              <a:latin typeface="Arial Narrow" pitchFamily="34" charset="0"/>
            </a:endParaRPr>
          </a:p>
        </p:txBody>
      </p:sp>
      <p:pic>
        <p:nvPicPr>
          <p:cNvPr id="6147" name="Picture 3" descr="C:\Users\Delegacion_Tateposco\Desktop\fotos\IMG-20200923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547260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6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 Visitas a colonias/levantamiento requerimiento de servicios</a:t>
            </a:r>
            <a:endParaRPr lang="es-MX" sz="14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588224" y="548680"/>
            <a:ext cx="205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SEPTIEMBRE 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1560" y="1196752"/>
            <a:ext cx="25922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09 de septiembre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Personal de la Delegación asistió a la colonia </a:t>
            </a:r>
            <a:r>
              <a:rPr lang="es-MX" b="1" dirty="0" smtClean="0">
                <a:latin typeface="Arial Narrow" pitchFamily="34" charset="0"/>
                <a:cs typeface="Arial" panose="020B0604020202020204" pitchFamily="34" charset="0"/>
              </a:rPr>
              <a:t>Colonial Tlaquepaque, </a:t>
            </a:r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en apoyo a la Xll Región Sanitaria de la Secretaria de Salud, para apoyar en fumigaciones para combatir al mosquito transmisor del dengue..</a:t>
            </a:r>
          </a:p>
          <a:p>
            <a:pPr algn="ctr"/>
            <a:endParaRPr lang="es-MX" sz="1600" dirty="0">
              <a:latin typeface="Arial Narrow" pitchFamily="34" charset="0"/>
            </a:endParaRPr>
          </a:p>
        </p:txBody>
      </p:sp>
      <p:pic>
        <p:nvPicPr>
          <p:cNvPr id="7172" name="Picture 4" descr="C:\Users\Delegacion_Tateposco\Desktop\fotos\IMG-20200923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51" y="1196751"/>
            <a:ext cx="3389605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egacion_Tateposco\Desktop\fotos\IMG-20200923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87" y="1196753"/>
            <a:ext cx="2781977" cy="225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Delegacion_Tateposco\Desktop\fotos\IMG-20200923-WA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87" y="3429000"/>
            <a:ext cx="2781978" cy="26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625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3528</TotalTime>
  <Words>654</Words>
  <Application>Microsoft Office PowerPoint</Application>
  <PresentationFormat>Presentación en pantalla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 Unicode MS</vt:lpstr>
      <vt:lpstr>Arial</vt:lpstr>
      <vt:lpstr>Arial Narrow</vt:lpstr>
      <vt:lpstr>Calibri</vt:lpstr>
      <vt:lpstr>Calisto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Cesar Ignacio Bocanegra Alvarado</cp:lastModifiedBy>
  <cp:revision>252</cp:revision>
  <dcterms:created xsi:type="dcterms:W3CDTF">2019-04-04T16:38:12Z</dcterms:created>
  <dcterms:modified xsi:type="dcterms:W3CDTF">2020-10-01T18:24:40Z</dcterms:modified>
</cp:coreProperties>
</file>