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</p:sldIdLst>
  <p:sldSz cx="9144000" cy="6858000" type="screen4x3"/>
  <p:notesSz cx="6834188" cy="99790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7BEE-4193-42BD-A2C6-D0C7F9FEAF21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0A76-8CD6-491D-9A5C-5D6BD1D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7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smtClean="0"/>
              <a:t>Informe Septiembre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SANTA ANITA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8873" y="1196586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4 </a:t>
            </a:r>
            <a:r>
              <a:rPr lang="es-MX" sz="1400" dirty="0" smtClean="0">
                <a:solidFill>
                  <a:prstClr val="black"/>
                </a:solidFill>
              </a:rPr>
              <a:t>Brigadas de </a:t>
            </a:r>
            <a:r>
              <a:rPr lang="es-MX" sz="1400" dirty="0" err="1" smtClean="0">
                <a:solidFill>
                  <a:prstClr val="black"/>
                </a:solidFill>
              </a:rPr>
              <a:t>Mtto</a:t>
            </a:r>
            <a:r>
              <a:rPr lang="es-MX" sz="1400" dirty="0" smtClean="0">
                <a:solidFill>
                  <a:prstClr val="black"/>
                </a:solidFill>
              </a:rPr>
              <a:t> y Recuperación de Espacios Públicos/ Limpieza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prstClr val="black"/>
                </a:solidFill>
              </a:rPr>
              <a:t>Se implemento un operativo de Limpieza donde participan la Dirección de Delegaciones y Agencias </a:t>
            </a:r>
            <a:r>
              <a:rPr lang="es-MX" sz="1400" dirty="0" smtClean="0">
                <a:solidFill>
                  <a:prstClr val="black"/>
                </a:solidFill>
              </a:rPr>
              <a:t>Municipales, así </a:t>
            </a:r>
            <a:r>
              <a:rPr lang="es-MX" sz="1400" dirty="0">
                <a:solidFill>
                  <a:prstClr val="black"/>
                </a:solidFill>
              </a:rPr>
              <a:t>como Delegados Municipales.</a:t>
            </a: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</a:rPr>
              <a:t>Donde se realiza poda de pasto barrida y recolección de maleza y basura </a:t>
            </a:r>
            <a:r>
              <a:rPr lang="es-MX" sz="1400" dirty="0" smtClean="0">
                <a:solidFill>
                  <a:prstClr val="black"/>
                </a:solidFill>
              </a:rPr>
              <a:t>en</a:t>
            </a:r>
            <a:r>
              <a:rPr lang="es-MX" sz="1400" b="1" dirty="0" smtClean="0">
                <a:solidFill>
                  <a:prstClr val="black"/>
                </a:solidFill>
              </a:rPr>
              <a:t> Las Juntitas. </a:t>
            </a:r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24 de Septiembre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 2020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5" y="1562785"/>
            <a:ext cx="2448272" cy="17942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62785"/>
            <a:ext cx="2355726" cy="18002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08" y="3789040"/>
            <a:ext cx="3291830" cy="17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3 Visitas a Colonias/ Bacheo en General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prstClr val="black"/>
                </a:solidFill>
              </a:rPr>
              <a:t>Se apoya a la cuadrilla de empedrado con las transportación de personal y material para realizar el  Bacheo General de asfalto frio en la calle </a:t>
            </a:r>
            <a:r>
              <a:rPr lang="es-MX" sz="1400" b="1" dirty="0" smtClean="0">
                <a:solidFill>
                  <a:prstClr val="black"/>
                </a:solidFill>
              </a:rPr>
              <a:t>Aquiles Serdán</a:t>
            </a:r>
            <a:r>
              <a:rPr lang="es-MX" sz="1400" dirty="0" smtClean="0">
                <a:solidFill>
                  <a:prstClr val="black"/>
                </a:solidFill>
              </a:rPr>
              <a:t>,  todo </a:t>
            </a:r>
            <a:r>
              <a:rPr lang="es-MX" sz="1400" dirty="0">
                <a:solidFill>
                  <a:prstClr val="black"/>
                </a:solidFill>
              </a:rPr>
              <a:t>esto con </a:t>
            </a:r>
            <a:r>
              <a:rPr lang="es-MX" sz="1400" dirty="0" smtClean="0">
                <a:solidFill>
                  <a:prstClr val="black"/>
                </a:solidFill>
              </a:rPr>
              <a:t>la ayuda </a:t>
            </a:r>
            <a:r>
              <a:rPr lang="es-MX" sz="1400" dirty="0">
                <a:solidFill>
                  <a:prstClr val="black"/>
                </a:solidFill>
              </a:rPr>
              <a:t>de la Cuadrilla de Empedradores de la Dirección de Mantenimiento a Vialidades y Pavimentos de este Ayuntamiento. </a:t>
            </a:r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smtClean="0">
                <a:solidFill>
                  <a:prstClr val="black"/>
                </a:solidFill>
              </a:rPr>
              <a:t> 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28 de Agosto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2020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48" y="1556792"/>
            <a:ext cx="2448272" cy="181244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8" y="1556793"/>
            <a:ext cx="2448273" cy="18124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0" y="3789040"/>
            <a:ext cx="2504877" cy="194229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14" y="3789041"/>
            <a:ext cx="2520280" cy="19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3 Visitas a Colonias/ Bacheo en General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prstClr val="black"/>
                </a:solidFill>
              </a:rPr>
              <a:t>Se apoya a la cuadrilla de empedrado con las transportación de personal y material para realizar el  Bacheo General en calles de la </a:t>
            </a:r>
            <a:r>
              <a:rPr lang="es-MX" sz="1400" b="1" dirty="0" smtClean="0">
                <a:solidFill>
                  <a:prstClr val="black"/>
                </a:solidFill>
              </a:rPr>
              <a:t>Colonia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b="1" dirty="0" smtClean="0">
                <a:solidFill>
                  <a:prstClr val="black"/>
                </a:solidFill>
              </a:rPr>
              <a:t>Ponciano Arriaga</a:t>
            </a:r>
            <a:r>
              <a:rPr lang="es-MX" sz="1400" dirty="0" smtClean="0">
                <a:solidFill>
                  <a:prstClr val="black"/>
                </a:solidFill>
              </a:rPr>
              <a:t>,  todo </a:t>
            </a:r>
            <a:r>
              <a:rPr lang="es-MX" sz="1400" dirty="0">
                <a:solidFill>
                  <a:prstClr val="black"/>
                </a:solidFill>
              </a:rPr>
              <a:t>esto con </a:t>
            </a:r>
            <a:r>
              <a:rPr lang="es-MX" sz="1400" dirty="0" smtClean="0">
                <a:solidFill>
                  <a:prstClr val="black"/>
                </a:solidFill>
              </a:rPr>
              <a:t>la ayuda </a:t>
            </a:r>
            <a:r>
              <a:rPr lang="es-MX" sz="1400" dirty="0">
                <a:solidFill>
                  <a:prstClr val="black"/>
                </a:solidFill>
              </a:rPr>
              <a:t>de la Cuadrilla de Empedradores de la Dirección de Mantenimiento a Vialidades y Pavimentos de este Ayuntamiento. </a:t>
            </a:r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smtClean="0">
                <a:solidFill>
                  <a:prstClr val="black"/>
                </a:solidFill>
              </a:rPr>
              <a:t> 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28 a  31 de Agosto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2020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30" y="1556792"/>
            <a:ext cx="2470289" cy="18002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61163"/>
            <a:ext cx="2446626" cy="179583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04" y="3896950"/>
            <a:ext cx="2428615" cy="179583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3896951"/>
            <a:ext cx="2526943" cy="17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3 Visitas a Colonias/ Bacheo en General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prstClr val="black"/>
                </a:solidFill>
              </a:rPr>
              <a:t>Se apoya a la cuadrilla de empedrado con las transportación de personal y material para realizar el  Bacheo General en el </a:t>
            </a:r>
            <a:r>
              <a:rPr lang="es-MX" sz="1400" b="1" dirty="0" smtClean="0">
                <a:solidFill>
                  <a:prstClr val="black"/>
                </a:solidFill>
              </a:rPr>
              <a:t>Camino a la Teja</a:t>
            </a:r>
            <a:r>
              <a:rPr lang="es-MX" sz="1400" dirty="0" smtClean="0">
                <a:solidFill>
                  <a:prstClr val="black"/>
                </a:solidFill>
              </a:rPr>
              <a:t>,  todo </a:t>
            </a:r>
            <a:r>
              <a:rPr lang="es-MX" sz="1400" dirty="0">
                <a:solidFill>
                  <a:prstClr val="black"/>
                </a:solidFill>
              </a:rPr>
              <a:t>esto con </a:t>
            </a:r>
            <a:r>
              <a:rPr lang="es-MX" sz="1400" dirty="0" smtClean="0">
                <a:solidFill>
                  <a:prstClr val="black"/>
                </a:solidFill>
              </a:rPr>
              <a:t>la ayuda </a:t>
            </a:r>
            <a:r>
              <a:rPr lang="es-MX" sz="1400" dirty="0">
                <a:solidFill>
                  <a:prstClr val="black"/>
                </a:solidFill>
              </a:rPr>
              <a:t>de la Cuadrilla de Empedradores de la Dirección de Mantenimiento a Vialidades y Pavimentos de este Ayuntamiento. </a:t>
            </a:r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smtClean="0">
                <a:solidFill>
                  <a:prstClr val="black"/>
                </a:solidFill>
              </a:rPr>
              <a:t> 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3 al 7 de Septiembre</a:t>
            </a:r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2020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520280" cy="18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57069"/>
            <a:ext cx="2448271" cy="179992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85" y="3789040"/>
            <a:ext cx="4021968" cy="16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3 Visitas a Colonias/ Bacheo en General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</a:rPr>
              <a:t>Se apoya a la cuadrilla de empedrado con las transportación de personal y material para realizar el  Bacheo General en el </a:t>
            </a:r>
            <a:r>
              <a:rPr lang="es-MX" sz="1400" b="1" dirty="0" smtClean="0">
                <a:solidFill>
                  <a:prstClr val="black"/>
                </a:solidFill>
              </a:rPr>
              <a:t>Fraccionamiento Ojo de Agua</a:t>
            </a:r>
            <a:r>
              <a:rPr lang="es-MX" sz="1400" dirty="0" smtClean="0">
                <a:solidFill>
                  <a:prstClr val="black"/>
                </a:solidFill>
              </a:rPr>
              <a:t>  </a:t>
            </a:r>
            <a:r>
              <a:rPr lang="es-MX" sz="1400" dirty="0">
                <a:solidFill>
                  <a:prstClr val="black"/>
                </a:solidFill>
              </a:rPr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endParaRPr lang="es-MX" sz="1400" dirty="0" smtClean="0">
              <a:solidFill>
                <a:prstClr val="black"/>
              </a:solidFill>
            </a:endParaRP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2020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448272" cy="18002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56792"/>
            <a:ext cx="2441704" cy="18002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48" y="3789040"/>
            <a:ext cx="2463172" cy="187220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88" y="3789040"/>
            <a:ext cx="23963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4 </a:t>
            </a:r>
            <a:r>
              <a:rPr lang="es-MX" sz="1400" dirty="0" smtClean="0">
                <a:solidFill>
                  <a:prstClr val="black"/>
                </a:solidFill>
              </a:rPr>
              <a:t>Brigadas de </a:t>
            </a:r>
            <a:r>
              <a:rPr lang="es-MX" sz="1400" dirty="0" err="1" smtClean="0">
                <a:solidFill>
                  <a:prstClr val="black"/>
                </a:solidFill>
              </a:rPr>
              <a:t>Mtto</a:t>
            </a:r>
            <a:r>
              <a:rPr lang="es-MX" sz="1400" dirty="0" smtClean="0">
                <a:solidFill>
                  <a:prstClr val="black"/>
                </a:solidFill>
              </a:rPr>
              <a:t> y Recuperación de Espacios Públicos/ Limpieza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                                                                                          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implemento un operativo de Limpieza donde participan la Dirección de Delegaciones y Agencias </a:t>
            </a:r>
            <a:r>
              <a:rPr lang="es-MX" sz="1400" dirty="0" smtClean="0"/>
              <a:t>Municipales, así </a:t>
            </a:r>
            <a:r>
              <a:rPr lang="es-MX" sz="1400" dirty="0"/>
              <a:t>como Delegados Municipales.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Donde se realiza poda de pasto barrida y recolección de maleza y basura en la </a:t>
            </a:r>
            <a:r>
              <a:rPr lang="es-MX" sz="1400" b="1" dirty="0"/>
              <a:t>Colonia </a:t>
            </a:r>
            <a:r>
              <a:rPr lang="es-MX" sz="1400" b="1" dirty="0" smtClean="0"/>
              <a:t>Brisas de Chapala </a:t>
            </a:r>
            <a:r>
              <a:rPr lang="es-MX" sz="1400" dirty="0" smtClean="0"/>
              <a:t>la cual pertenece a la Delegación de </a:t>
            </a:r>
          </a:p>
          <a:p>
            <a:pPr algn="just"/>
            <a:r>
              <a:rPr lang="es-MX" sz="1400" dirty="0" smtClean="0"/>
              <a:t>las Juntas.</a:t>
            </a:r>
          </a:p>
          <a:p>
            <a:pPr algn="just"/>
            <a:endParaRPr lang="es-MX" sz="1400" b="1" dirty="0"/>
          </a:p>
          <a:p>
            <a:pPr algn="just"/>
            <a:endParaRPr lang="es-MX" sz="1400" b="1" dirty="0" smtClean="0"/>
          </a:p>
          <a:p>
            <a:pPr algn="just"/>
            <a:endParaRPr lang="es-MX" sz="1400" b="1" dirty="0"/>
          </a:p>
          <a:p>
            <a:pPr algn="just"/>
            <a:endParaRPr lang="es-MX" sz="1400" b="1" dirty="0" smtClean="0"/>
          </a:p>
          <a:p>
            <a:pPr algn="ctr"/>
            <a:r>
              <a:rPr lang="es-MX" sz="1400" dirty="0" smtClean="0"/>
              <a:t>2 de Septiembre</a:t>
            </a:r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 2020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448272" cy="18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3" y="1556792"/>
            <a:ext cx="2520280" cy="18002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331236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4 </a:t>
            </a:r>
            <a:r>
              <a:rPr lang="es-MX" sz="1400" dirty="0" smtClean="0">
                <a:solidFill>
                  <a:prstClr val="black"/>
                </a:solidFill>
              </a:rPr>
              <a:t>Brigadas de </a:t>
            </a:r>
            <a:r>
              <a:rPr lang="es-MX" sz="1400" dirty="0" err="1" smtClean="0">
                <a:solidFill>
                  <a:prstClr val="black"/>
                </a:solidFill>
              </a:rPr>
              <a:t>Mtto</a:t>
            </a:r>
            <a:r>
              <a:rPr lang="es-MX" sz="1400" dirty="0" smtClean="0">
                <a:solidFill>
                  <a:prstClr val="black"/>
                </a:solidFill>
              </a:rPr>
              <a:t> y Recuperación de Espacios Públicos/ Limpieza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                                                                                          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prstClr val="black"/>
                </a:solidFill>
              </a:rPr>
              <a:t>Se implemento un operativo de Limpieza donde participan la Dirección de Delegaciones y Agencias </a:t>
            </a:r>
            <a:r>
              <a:rPr lang="es-MX" sz="1400" dirty="0" smtClean="0">
                <a:solidFill>
                  <a:prstClr val="black"/>
                </a:solidFill>
              </a:rPr>
              <a:t>Municipales, así </a:t>
            </a:r>
            <a:r>
              <a:rPr lang="es-MX" sz="1400" dirty="0">
                <a:solidFill>
                  <a:prstClr val="black"/>
                </a:solidFill>
              </a:rPr>
              <a:t>como Delegados Municipales.</a:t>
            </a: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</a:rPr>
              <a:t>Donde se realiza poda de pasto barrida y recolección de maleza y basura en </a:t>
            </a:r>
            <a:r>
              <a:rPr lang="es-MX" sz="1400" dirty="0" smtClean="0">
                <a:solidFill>
                  <a:prstClr val="black"/>
                </a:solidFill>
              </a:rPr>
              <a:t>el parque Santa Cruz del Valle de la Delegación</a:t>
            </a:r>
            <a:r>
              <a:rPr lang="es-MX" sz="1400" b="1" dirty="0" smtClean="0">
                <a:solidFill>
                  <a:prstClr val="black"/>
                </a:solidFill>
              </a:rPr>
              <a:t> López Cotilla</a:t>
            </a:r>
            <a:r>
              <a:rPr lang="es-MX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17 de Septiembre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 2020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2448272" cy="187220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1" y="1556792"/>
            <a:ext cx="2516210" cy="18002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3778872"/>
            <a:ext cx="3672408" cy="18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4 </a:t>
            </a:r>
            <a:r>
              <a:rPr lang="es-MX" sz="1400" dirty="0" smtClean="0">
                <a:solidFill>
                  <a:prstClr val="black"/>
                </a:solidFill>
              </a:rPr>
              <a:t>Brigadas de </a:t>
            </a:r>
            <a:r>
              <a:rPr lang="es-MX" sz="1400" dirty="0" err="1" smtClean="0">
                <a:solidFill>
                  <a:prstClr val="black"/>
                </a:solidFill>
              </a:rPr>
              <a:t>Mtto</a:t>
            </a:r>
            <a:r>
              <a:rPr lang="es-MX" sz="1400" dirty="0" smtClean="0">
                <a:solidFill>
                  <a:prstClr val="black"/>
                </a:solidFill>
              </a:rPr>
              <a:t> y Recuperación de Espacios Públicos/ Limpieza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20038" y="1550799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                                                                                           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prstClr val="black"/>
                </a:solidFill>
              </a:rPr>
              <a:t>Se implemento un operativo de Limpieza donde participan la Dirección de Delegaciones y Agencias </a:t>
            </a:r>
            <a:r>
              <a:rPr lang="es-MX" sz="1400" dirty="0" smtClean="0">
                <a:solidFill>
                  <a:prstClr val="black"/>
                </a:solidFill>
              </a:rPr>
              <a:t>Municipales, así </a:t>
            </a:r>
            <a:r>
              <a:rPr lang="es-MX" sz="1400" dirty="0">
                <a:solidFill>
                  <a:prstClr val="black"/>
                </a:solidFill>
              </a:rPr>
              <a:t>como Delegados Municipales.</a:t>
            </a: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</a:rPr>
              <a:t>Donde se realiza poda de pasto barrida y recolección de maleza y basura </a:t>
            </a:r>
            <a:r>
              <a:rPr lang="es-MX" sz="1400" dirty="0" smtClean="0">
                <a:solidFill>
                  <a:prstClr val="black"/>
                </a:solidFill>
              </a:rPr>
              <a:t>en el Parque El Árbol que esta en la</a:t>
            </a:r>
            <a:r>
              <a:rPr lang="es-MX" sz="1400" b="1" dirty="0" smtClean="0">
                <a:solidFill>
                  <a:prstClr val="black"/>
                </a:solidFill>
              </a:rPr>
              <a:t> Colonia Nueva Santa María</a:t>
            </a:r>
            <a:r>
              <a:rPr lang="es-MX" sz="1400" dirty="0" smtClean="0">
                <a:solidFill>
                  <a:prstClr val="black"/>
                </a:solidFill>
              </a:rPr>
              <a:t> perteneciente a la Delegación de Santa María Tequepexpan .</a:t>
            </a: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22 de Septiembre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 2020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38" y="1572115"/>
            <a:ext cx="2432082" cy="18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38786"/>
            <a:ext cx="2448272" cy="181221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90" y="3789040"/>
            <a:ext cx="3960440" cy="18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8873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 4 </a:t>
            </a:r>
            <a:r>
              <a:rPr lang="es-MX" sz="1400" dirty="0" smtClean="0">
                <a:solidFill>
                  <a:prstClr val="black"/>
                </a:solidFill>
              </a:rPr>
              <a:t>Brigadas de </a:t>
            </a:r>
            <a:r>
              <a:rPr lang="es-MX" sz="1400" dirty="0" err="1" smtClean="0">
                <a:solidFill>
                  <a:prstClr val="black"/>
                </a:solidFill>
              </a:rPr>
              <a:t>Mtto</a:t>
            </a:r>
            <a:r>
              <a:rPr lang="es-MX" sz="1400" dirty="0" smtClean="0">
                <a:solidFill>
                  <a:prstClr val="black"/>
                </a:solidFill>
              </a:rPr>
              <a:t> y Recuperación de Espacios Públicos/ Limpieza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Foto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prstClr val="black"/>
                </a:solidFill>
              </a:rPr>
              <a:t>Se implemento un operativo de Limpieza donde participan la Dirección de Delegaciones y Agencias </a:t>
            </a:r>
            <a:r>
              <a:rPr lang="es-MX" sz="1400" dirty="0" smtClean="0">
                <a:solidFill>
                  <a:prstClr val="black"/>
                </a:solidFill>
              </a:rPr>
              <a:t>Municipales, así </a:t>
            </a:r>
            <a:r>
              <a:rPr lang="es-MX" sz="1400" dirty="0">
                <a:solidFill>
                  <a:prstClr val="black"/>
                </a:solidFill>
              </a:rPr>
              <a:t>como Delegados Municipales.</a:t>
            </a:r>
          </a:p>
          <a:p>
            <a:pPr algn="just"/>
            <a:endParaRPr lang="es-MX" sz="1400" dirty="0">
              <a:solidFill>
                <a:prstClr val="black"/>
              </a:solidFill>
            </a:endParaRPr>
          </a:p>
          <a:p>
            <a:pPr algn="just"/>
            <a:r>
              <a:rPr lang="es-MX" sz="1400" dirty="0">
                <a:solidFill>
                  <a:prstClr val="black"/>
                </a:solidFill>
              </a:rPr>
              <a:t>Donde se realiza poda de pasto barrida y recolección de maleza y basura </a:t>
            </a:r>
            <a:r>
              <a:rPr lang="es-MX" sz="1400" dirty="0" smtClean="0">
                <a:solidFill>
                  <a:prstClr val="black"/>
                </a:solidFill>
              </a:rPr>
              <a:t>en</a:t>
            </a:r>
            <a:r>
              <a:rPr lang="es-MX" sz="1400" b="1" dirty="0" smtClean="0">
                <a:solidFill>
                  <a:prstClr val="black"/>
                </a:solidFill>
              </a:rPr>
              <a:t> Santa María Tequepexpan </a:t>
            </a:r>
            <a:r>
              <a:rPr lang="es-MX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just"/>
            <a:endParaRPr lang="es-MX" sz="1400" b="1" dirty="0">
              <a:solidFill>
                <a:prstClr val="black"/>
              </a:solidFill>
            </a:endParaRPr>
          </a:p>
          <a:p>
            <a:pPr algn="just"/>
            <a:endParaRPr lang="es-MX" sz="14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1400" dirty="0" smtClean="0">
                <a:solidFill>
                  <a:prstClr val="black"/>
                </a:solidFill>
              </a:rPr>
              <a:t>23 de Septiembre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Septiembre  2020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78" y="1541571"/>
            <a:ext cx="2497285" cy="181542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0" y="1562785"/>
            <a:ext cx="2448272" cy="179420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6" y="3753691"/>
            <a:ext cx="2606030" cy="18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614</Words>
  <Application>Microsoft Office PowerPoint</Application>
  <PresentationFormat>Presentación en pantalla (4:3)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290</cp:revision>
  <cp:lastPrinted>2020-07-27T18:05:49Z</cp:lastPrinted>
  <dcterms:created xsi:type="dcterms:W3CDTF">2019-04-12T15:45:24Z</dcterms:created>
  <dcterms:modified xsi:type="dcterms:W3CDTF">2020-10-01T18:26:53Z</dcterms:modified>
</cp:coreProperties>
</file>