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0" r:id="rId2"/>
    <p:sldId id="331" r:id="rId3"/>
    <p:sldId id="339" r:id="rId4"/>
    <p:sldId id="337" r:id="rId5"/>
    <p:sldId id="338" r:id="rId6"/>
    <p:sldId id="340" r:id="rId7"/>
    <p:sldId id="336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5907" autoAdjust="0"/>
  </p:normalViewPr>
  <p:slideViewPr>
    <p:cSldViewPr>
      <p:cViewPr varScale="1">
        <p:scale>
          <a:sx n="97" d="100"/>
          <a:sy n="97" d="100"/>
        </p:scale>
        <p:origin x="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299FA-3C8B-42A9-96A1-4F09BCD623FF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0DB17-9E21-4718-9E7D-D3FD0F3AE7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141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B17-9E21-4718-9E7D-D3FD0F3AE747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38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786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727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85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958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140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390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73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092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706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501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310-6389-4535-A93E-A33B21E27A60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74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95310-6389-4535-A93E-A33B21E27A60}" type="datetimeFigureOut">
              <a:rPr lang="es-MX" smtClean="0"/>
              <a:t>01/10/2020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7042E-E227-4687-869E-EF379C0EC4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867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SEPTIEMBRE 2020</a:t>
            </a:r>
            <a:endParaRPr lang="es-MX" sz="2400" dirty="0"/>
          </a:p>
        </p:txBody>
      </p:sp>
      <p:pic>
        <p:nvPicPr>
          <p:cNvPr id="7" name="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1328740" cy="155717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AGENCIA MUNICIPAL DE LA LADRILLERA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4957" y="120168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Complementarias </a:t>
            </a:r>
            <a:r>
              <a:rPr lang="es-MX" dirty="0" smtClean="0"/>
              <a:t>                                                            Agosto 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42613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13 de agosto, 2020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/>
              <a:t>Se llevo acabo por parte de la Dependencia de Agua Potable y alcantarillado de San Pedro Tlaquepaque, por el apoyo para atender algunas necesidades en nuestra comunidad, SAN FERNANDO, en la col. OJO DE AGUA y Lauro Robles en LAS PINTAS DE </a:t>
            </a:r>
            <a:r>
              <a:rPr lang="es-MX" sz="1400" dirty="0" smtClean="0"/>
              <a:t>ABAJO.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Mantenimiento y </a:t>
            </a:r>
            <a:r>
              <a:rPr lang="es-MX" sz="1400" dirty="0" smtClean="0"/>
              <a:t>desazolves </a:t>
            </a:r>
            <a:r>
              <a:rPr lang="es-MX" sz="1400" dirty="0"/>
              <a:t>en ambas calles, ahora continuaremos con los protocolos y las </a:t>
            </a:r>
            <a:r>
              <a:rPr lang="es-MX" sz="1400" dirty="0" smtClean="0"/>
              <a:t>fugas.</a:t>
            </a:r>
            <a:endParaRPr lang="es-MX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94162"/>
            <a:ext cx="3513796" cy="467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</a:t>
            </a:r>
            <a:r>
              <a:rPr lang="es-MX" dirty="0" smtClean="0"/>
              <a:t>04 Brigadas de mantenimiento y recuperación de espacios públicos          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8020761" y="476672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 smtClean="0"/>
              <a:t>sep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39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4957" y="120168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</a:t>
            </a:r>
            <a:r>
              <a:rPr lang="es-MX" dirty="0" smtClean="0"/>
              <a:t>04 Brigadas de mantenimiento y recuperación de espacios públicos          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4261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27 de agosto, 2020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/>
              <a:t>Se llevo acabo </a:t>
            </a:r>
            <a:r>
              <a:rPr lang="es-MX" sz="1400" dirty="0" smtClean="0"/>
              <a:t>la Limpieza de camellones en la colonia Las Pintas de Abajo por partes del Personal de la Agencia y Parques y Jardines.</a:t>
            </a:r>
            <a:endParaRPr lang="es-MX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93032"/>
            <a:ext cx="2393350" cy="419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36" y="2298340"/>
            <a:ext cx="2841077" cy="209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020761" y="476672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 smtClean="0"/>
              <a:t>sep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89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4957" y="120168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Complementarias </a:t>
            </a:r>
            <a:r>
              <a:rPr lang="es-MX" dirty="0" smtClean="0"/>
              <a:t>                                                    septiembre 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4261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02 de septiembre, 2020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/>
              <a:t>Se llevo </a:t>
            </a:r>
            <a:r>
              <a:rPr lang="es-MX" sz="1400" dirty="0" smtClean="0"/>
              <a:t>la limpieza de la calle San Fernando en la colonia Ojo de Agua, esto con el apoyo de vecinos, personal de la Agencia Municipal y la Persona asignada a la comunidad por Parques y Jardines.</a:t>
            </a:r>
            <a:endParaRPr lang="es-MX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2060848"/>
            <a:ext cx="2204642" cy="324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852" y="2019424"/>
            <a:ext cx="2430001" cy="324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</a:t>
            </a:r>
            <a:r>
              <a:rPr lang="es-MX" dirty="0" smtClean="0"/>
              <a:t>04 Brigadas de mantenimiento y recuperación de espacios públicos          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8020761" y="476672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 smtClean="0"/>
              <a:t>sep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89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4957" y="120168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</a:t>
            </a:r>
            <a:r>
              <a:rPr lang="es-MX" dirty="0" smtClean="0"/>
              <a:t>Complementarias                                                     septiembre 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4261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02 de septiembre, 2020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/>
              <a:t>Se llevo </a:t>
            </a:r>
            <a:r>
              <a:rPr lang="es-MX" sz="1400" dirty="0" smtClean="0"/>
              <a:t>la limpieza del Área verde de un costado de la Agencia Municipal, lo cual contamos con el apoyo de la persona de Parques y Jardines.</a:t>
            </a:r>
            <a:endParaRPr lang="es-MX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3168352" cy="23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93976"/>
            <a:ext cx="3168353" cy="23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</a:t>
            </a:r>
            <a:r>
              <a:rPr lang="es-MX" dirty="0" smtClean="0"/>
              <a:t>/04 Brigadas de mantenimiento y recuperación de espacios públicos          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8020761" y="476672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 smtClean="0"/>
              <a:t>sep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89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4957" y="1201688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</a:t>
            </a:r>
            <a:r>
              <a:rPr lang="es-MX" dirty="0" smtClean="0"/>
              <a:t>Complementarias                                                    septiembre 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4261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03 de septiembre, 2020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/>
              <a:t>Se llevo </a:t>
            </a:r>
            <a:r>
              <a:rPr lang="es-MX" sz="1400" dirty="0" smtClean="0"/>
              <a:t>la limpieza de la calle Revolución en la colonia Las Pintas de Abajo, esto con el apoyo del personal de la Agencia Municipal y la Persona asignada a la comunidad por Parques y Jardines.</a:t>
            </a:r>
            <a:endParaRPr lang="es-MX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66" y="4005064"/>
            <a:ext cx="160059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568" y="1469233"/>
            <a:ext cx="1742693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99820"/>
            <a:ext cx="162743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49" y="4043664"/>
            <a:ext cx="1627361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</a:t>
            </a:r>
            <a:r>
              <a:rPr lang="es-MX" dirty="0" smtClean="0"/>
              <a:t>04 Brigadas de mantenimiento y recuperación de espacios públicos          </a:t>
            </a:r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8020761" y="476672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 smtClean="0"/>
              <a:t>sep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84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6285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 </a:t>
            </a:r>
            <a:endParaRPr lang="es-MX" sz="3200" dirty="0">
              <a:solidFill>
                <a:schemeClr val="tx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6 Actividades Complementarias </a:t>
            </a:r>
            <a:r>
              <a:rPr lang="es-MX" dirty="0" smtClean="0"/>
              <a:t>                                                    septiembre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61691" y="1469233"/>
            <a:ext cx="242613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El día </a:t>
            </a:r>
            <a:r>
              <a:rPr lang="es-MX" sz="1400" dirty="0" smtClean="0"/>
              <a:t>21 </a:t>
            </a:r>
            <a:r>
              <a:rPr lang="es-MX" sz="1400" dirty="0"/>
              <a:t>de </a:t>
            </a:r>
            <a:r>
              <a:rPr lang="es-MX" sz="1400" dirty="0" smtClean="0"/>
              <a:t>septiembre, </a:t>
            </a:r>
            <a:r>
              <a:rPr lang="es-MX" sz="1400" dirty="0"/>
              <a:t>2020</a:t>
            </a:r>
          </a:p>
          <a:p>
            <a:pPr algn="just"/>
            <a:endParaRPr lang="es-MX" sz="1400" dirty="0" smtClean="0"/>
          </a:p>
          <a:p>
            <a:pPr algn="just"/>
            <a:endParaRPr lang="es-MX" sz="1400" dirty="0" smtClean="0"/>
          </a:p>
          <a:p>
            <a:pPr algn="just">
              <a:lnSpc>
                <a:spcPct val="150000"/>
              </a:lnSpc>
            </a:pPr>
            <a:r>
              <a:rPr lang="es-MX" sz="1400" dirty="0"/>
              <a:t>Se </a:t>
            </a:r>
            <a:r>
              <a:rPr lang="es-MX" sz="1400" dirty="0" smtClean="0"/>
              <a:t>llevo acabo por parte del </a:t>
            </a:r>
            <a:r>
              <a:rPr lang="es-MX" sz="1400" dirty="0"/>
              <a:t>Departamento de Agua Potable y </a:t>
            </a:r>
            <a:r>
              <a:rPr lang="es-MX" sz="1400" dirty="0" smtClean="0"/>
              <a:t>Alcantarillado, el desazolve de la alcantarilla y  </a:t>
            </a:r>
            <a:r>
              <a:rPr lang="es-MX" sz="1400" dirty="0"/>
              <a:t>su pronta respuesta a nuestra petición quedando trabajando la calle de San Frenando.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44" y="1469232"/>
            <a:ext cx="3499445" cy="46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36467" y="39651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Programa / </a:t>
            </a:r>
            <a:r>
              <a:rPr lang="es-MX" dirty="0" smtClean="0"/>
              <a:t>04 Brigadas de mantenimiento y recuperación de espacios públicos          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8020761" y="476672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 smtClean="0"/>
              <a:t>sep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1865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413</Words>
  <Application>Microsoft Office PowerPoint</Application>
  <PresentationFormat>Presentación en pantalla (4:3)</PresentationFormat>
  <Paragraphs>57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 Unicode MS</vt:lpstr>
      <vt:lpstr>Arial</vt:lpstr>
      <vt:lpstr>Arial Narrow</vt:lpstr>
      <vt:lpstr>Calibri</vt:lpstr>
      <vt:lpstr>Calisto MT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 Ladrillera</dc:creator>
  <cp:lastModifiedBy>Cesar Ignacio Bocanegra Alvarado</cp:lastModifiedBy>
  <cp:revision>133</cp:revision>
  <dcterms:created xsi:type="dcterms:W3CDTF">2019-08-27T18:12:10Z</dcterms:created>
  <dcterms:modified xsi:type="dcterms:W3CDTF">2020-10-01T18:12:50Z</dcterms:modified>
</cp:coreProperties>
</file>