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7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B7021-528D-4028-9D46-ECA81121CF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7380A-6F00-4C9B-BF02-8663F4F9472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6076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686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576CD967-DD9A-4846-A6DE-E86FCB4DD114}" type="slidenum">
              <a:rPr lang="es-MX" altLang="es-MX"/>
              <a:pPr/>
              <a:t>5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56219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7892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A8F65F6-D032-40E2-B484-3B081A859299}" type="slidenum">
              <a:rPr lang="es-MX" altLang="es-MX"/>
              <a:pPr/>
              <a:t>8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114092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8916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35CA8B1-EEF3-41B1-BB7A-762741D57482}" type="slidenum">
              <a:rPr lang="es-MX" altLang="es-MX"/>
              <a:pPr/>
              <a:t>14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41456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399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591E7A5-D679-440C-9D88-71F7C934A847}" type="slidenum">
              <a:rPr lang="es-MX" altLang="es-MX"/>
              <a:pPr/>
              <a:t>30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35636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958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21505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998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727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469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997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824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9042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5715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009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9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836EC-44BA-409D-87BF-3357B4A2A51D}" type="datetimeFigureOut">
              <a:rPr lang="es-MX" smtClean="0"/>
              <a:t>01/10/2020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63B2C-4070-4513-9068-5E3B301E0D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1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3 Rectángulo"/>
          <p:cNvSpPr>
            <a:spLocks noChangeArrowheads="1"/>
          </p:cNvSpPr>
          <p:nvPr/>
        </p:nvSpPr>
        <p:spPr bwMode="auto">
          <a:xfrm>
            <a:off x="2143125" y="571500"/>
            <a:ext cx="61436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s-MX" altLang="es-MX" sz="1800" b="1">
                <a:latin typeface="Calisto MT" pitchFamily="18" charset="0"/>
                <a:ea typeface="Calibri" pitchFamily="34" charset="0"/>
                <a:cs typeface="Times New Roman" pitchFamily="18" charset="0"/>
              </a:rPr>
              <a:t>AYUNTAMIENTO DE SAN PEDRO TLAQUEPAQUE</a:t>
            </a:r>
            <a:endParaRPr lang="es-MX" altLang="es-MX" sz="1800">
              <a:ea typeface="Calibri" pitchFamily="34" charset="0"/>
              <a:cs typeface="Times New Roman" pitchFamily="18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s-MX" altLang="es-MX" sz="1400">
                <a:latin typeface="Arial Narrow" pitchFamily="34" charset="0"/>
                <a:ea typeface="Calibri" pitchFamily="34" charset="0"/>
                <a:cs typeface="Times New Roman" pitchFamily="18" charset="0"/>
              </a:rPr>
              <a:t>GOBIERNO 2018 - 2021</a:t>
            </a:r>
            <a:endParaRPr lang="es-MX" altLang="es-MX" sz="110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1" name="4 Rectángulo"/>
          <p:cNvSpPr>
            <a:spLocks noChangeArrowheads="1"/>
          </p:cNvSpPr>
          <p:nvPr/>
        </p:nvSpPr>
        <p:spPr bwMode="auto">
          <a:xfrm>
            <a:off x="2428875" y="1500188"/>
            <a:ext cx="5572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 Unicode MS" pitchFamily="34" charset="-128"/>
                <a:ea typeface="Arial Unicode MS" pitchFamily="34" charset="-128"/>
              </a:rPr>
              <a:t>Secretaria General del Ayuntamiento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s-MX" altLang="es-MX" sz="1800">
              <a:latin typeface="Arial Unicode MS" pitchFamily="34" charset="-128"/>
              <a:ea typeface="Arial Unicode MS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 Unicode MS" pitchFamily="34" charset="-128"/>
                <a:ea typeface="Arial Unicode MS" pitchFamily="34" charset="-128"/>
              </a:rPr>
              <a:t>Dirección de Delegaciones y Agencias Municipales                                                                                    </a:t>
            </a:r>
            <a:endParaRPr lang="es-MX" altLang="es-MX" sz="1800">
              <a:latin typeface="Arial" charset="0"/>
              <a:ea typeface="Arial Unicode MS" pitchFamily="34" charset="-128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s-MX" altLang="es-MX" sz="1800">
              <a:ea typeface="Arial Unicode MS" pitchFamily="34" charset="-128"/>
            </a:endParaRPr>
          </a:p>
        </p:txBody>
      </p:sp>
      <p:sp>
        <p:nvSpPr>
          <p:cNvPr id="2052" name="5 CuadroTexto"/>
          <p:cNvSpPr txBox="1">
            <a:spLocks noChangeArrowheads="1"/>
          </p:cNvSpPr>
          <p:nvPr/>
        </p:nvSpPr>
        <p:spPr bwMode="auto">
          <a:xfrm>
            <a:off x="1954213" y="3929063"/>
            <a:ext cx="5857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400"/>
              <a:t>Informe Septiembre 2020</a:t>
            </a:r>
          </a:p>
        </p:txBody>
      </p:sp>
      <p:pic>
        <p:nvPicPr>
          <p:cNvPr id="2053" name="6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71500"/>
            <a:ext cx="1328737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7 CuadroTexto"/>
          <p:cNvSpPr txBox="1">
            <a:spLocks noChangeArrowheads="1"/>
          </p:cNvSpPr>
          <p:nvPr/>
        </p:nvSpPr>
        <p:spPr bwMode="auto">
          <a:xfrm>
            <a:off x="1571625" y="3359150"/>
            <a:ext cx="7072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2000" dirty="0">
                <a:latin typeface="Arial" charset="0"/>
              </a:rPr>
              <a:t>AGENCIA  MUNICIPAL  LA  CALERILLA</a:t>
            </a:r>
          </a:p>
        </p:txBody>
      </p:sp>
    </p:spTree>
    <p:extLst>
      <p:ext uri="{BB962C8B-B14F-4D97-AF65-F5344CB8AC3E}">
        <p14:creationId xmlns:p14="http://schemas.microsoft.com/office/powerpoint/2010/main" val="2688578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26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127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1271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127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27 DE AGOSTO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 de limpieza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127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636713"/>
            <a:ext cx="1354138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8" y="4251325"/>
            <a:ext cx="1350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36713"/>
            <a:ext cx="14049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25" y="4252913"/>
            <a:ext cx="14033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71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29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229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2295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4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2296" name="12 CuadroTexto"/>
          <p:cNvSpPr txBox="1">
            <a:spLocks noChangeArrowheads="1"/>
          </p:cNvSpPr>
          <p:nvPr/>
        </p:nvSpPr>
        <p:spPr bwMode="auto">
          <a:xfrm>
            <a:off x="755650" y="1481138"/>
            <a:ext cx="23034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28 DE AGOSTO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y se toman  medidas de higiene  en la plaza.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229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925888"/>
            <a:ext cx="13160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316038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343025"/>
            <a:ext cx="1366838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33825"/>
            <a:ext cx="1331913" cy="236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15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31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331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3319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332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31 DE AGOSTO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y poda en la explanada. </a:t>
            </a:r>
            <a:endParaRPr lang="es-MX" altLang="es-MX" sz="1600"/>
          </a:p>
        </p:txBody>
      </p:sp>
      <p:pic>
        <p:nvPicPr>
          <p:cNvPr id="1332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573213"/>
            <a:ext cx="129698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573213"/>
            <a:ext cx="1274762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4010025"/>
            <a:ext cx="12969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4010025"/>
            <a:ext cx="125571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04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34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434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4343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434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01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y poda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434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1709738"/>
            <a:ext cx="14843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1708150"/>
            <a:ext cx="1484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88" y="4121150"/>
            <a:ext cx="14843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4113213"/>
            <a:ext cx="14859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75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36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536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5367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5368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02 SEPTIEMBRE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poda y limpieza en el área del camellón y en la explanada y a un costado de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5369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1611313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611313"/>
            <a:ext cx="1538288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73525"/>
            <a:ext cx="1566863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46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38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639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6391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639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03 DE SEPTIEMBRE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en el área de las jardineras y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639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1668463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668463"/>
            <a:ext cx="13493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50" y="4105275"/>
            <a:ext cx="14859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4098925"/>
            <a:ext cx="1484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392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741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741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7415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7416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04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en el camellón y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741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7526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4067175"/>
            <a:ext cx="1485900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3913188"/>
            <a:ext cx="11747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7240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420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843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843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8439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844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07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poda y limpieza  en el área de las jardineras de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844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7526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425767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2418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735138"/>
            <a:ext cx="14843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127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46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946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9463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946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08 DE SEPTIEMBRE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poda limpieza  en el área de las jardineras de la Calerilla. Gracias al Personal de Parques y jardines asignado a esta Agencia que atendió el reporte.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946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25" y="17526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Imagen 7"/>
          <p:cNvSpPr>
            <a:spLocks noChangeAspect="1"/>
          </p:cNvSpPr>
          <p:nvPr/>
        </p:nvSpPr>
        <p:spPr bwMode="auto">
          <a:xfrm>
            <a:off x="4035425" y="4135438"/>
            <a:ext cx="1484313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  <p:pic>
        <p:nvPicPr>
          <p:cNvPr id="19467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4224338"/>
            <a:ext cx="14843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Imagen 13"/>
          <p:cNvSpPr>
            <a:spLocks noChangeAspect="1"/>
          </p:cNvSpPr>
          <p:nvPr/>
        </p:nvSpPr>
        <p:spPr bwMode="auto">
          <a:xfrm>
            <a:off x="6623050" y="17526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2513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48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048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0487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0488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14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poda y limpieza  en la explanada de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048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05765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405765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0598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7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07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079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871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08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26 DE AGOSTO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verifico los trabajos de emparejamientos de caminos en la calle Los Pinos en la colonia La Calerilla. Gracias a la Dirección de Agropecuario. </a:t>
            </a:r>
            <a:endParaRPr lang="es-MX" altLang="es-MX" sz="1600"/>
          </a:p>
        </p:txBody>
      </p:sp>
      <p:pic>
        <p:nvPicPr>
          <p:cNvPr id="308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1484313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1484313"/>
            <a:ext cx="16208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932238"/>
            <a:ext cx="16208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0" y="3933825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50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151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1511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151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15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el área de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151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4057650"/>
            <a:ext cx="14319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38" y="1616075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405765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99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53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253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2535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2536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17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253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622425"/>
            <a:ext cx="11747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622425"/>
            <a:ext cx="117475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05765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3998913"/>
            <a:ext cx="14843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4198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55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355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3559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356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18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356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405765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3998913"/>
            <a:ext cx="14843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772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 p.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58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458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4583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458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21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la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458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1484313"/>
            <a:ext cx="15922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466850"/>
            <a:ext cx="1620838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3954463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4616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60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560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5607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5608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23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la oficina y en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560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622425"/>
            <a:ext cx="12144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622425"/>
            <a:ext cx="12144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027488"/>
            <a:ext cx="16208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4048125"/>
            <a:ext cx="1619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9513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62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663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6631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663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24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las jardinera y en 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6633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484313"/>
            <a:ext cx="13366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1514475"/>
            <a:ext cx="13176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4011613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027488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12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65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765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7655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868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s-MX" alt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s-MX" altLang="es-MX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 eaLnBrk="1" hangingPunct="1">
              <a:spcBef>
                <a:spcPct val="0"/>
              </a:spcBef>
              <a:defRPr/>
            </a:pPr>
            <a:r>
              <a:rPr lang="es-MX" altLang="es-MX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 de la Agencia realizó los trabajos de  limpieza  en las jardineras y en  plaza de la Calerilla.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s-MX" altLang="es-MX" sz="1600" dirty="0" smtClean="0">
              <a:cs typeface="Arial" panose="020B0604020202020204" pitchFamily="34" charset="0"/>
            </a:endParaRPr>
          </a:p>
        </p:txBody>
      </p:sp>
      <p:pic>
        <p:nvPicPr>
          <p:cNvPr id="2765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1484313"/>
            <a:ext cx="13366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4094163"/>
            <a:ext cx="1592262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1484313"/>
            <a:ext cx="162083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027488"/>
            <a:ext cx="12144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90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52450" y="1054100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 COVID- Brigadas de mantenimiento y recuperación de espacios.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867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867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8679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868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11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y sanitización   en el kiosco de la plaza de la Calerilla. Como medida de COVID-19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868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622425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622425"/>
            <a:ext cx="14843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8" y="3938588"/>
            <a:ext cx="12144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4027488"/>
            <a:ext cx="14843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94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52450" y="1054100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 COVID- Brigadas de mantenimiento y recuperación de espacios.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70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970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29703" name="11 CuadroTexto"/>
          <p:cNvSpPr txBox="1">
            <a:spLocks noChangeArrowheads="1"/>
          </p:cNvSpPr>
          <p:nvPr/>
        </p:nvSpPr>
        <p:spPr bwMode="auto">
          <a:xfrm>
            <a:off x="6875463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2970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25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limpieza, sanitización y se acordono con cinta precautoria en el kiosco de la plaza de la Calerilla. Como medida de COVID-19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2970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1395413"/>
            <a:ext cx="12557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1358900"/>
            <a:ext cx="1276350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4005263"/>
            <a:ext cx="14589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38" y="3860800"/>
            <a:ext cx="12557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6.- Actividades  complementarias y recuperación de espacios públicos.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72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072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0727" name="11 CuadroTexto"/>
          <p:cNvSpPr txBox="1">
            <a:spLocks noChangeArrowheads="1"/>
          </p:cNvSpPr>
          <p:nvPr/>
        </p:nvSpPr>
        <p:spPr bwMode="auto">
          <a:xfrm>
            <a:off x="7164388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0728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02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pintura  en apoyo a la coordinación de Delegaciones y Agencias en la  Delegación de las Juntas.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3072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1670050"/>
            <a:ext cx="1755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1690688"/>
            <a:ext cx="17541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77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10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410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4103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410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28 DE AGOSTO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verifico realización de los trabajos emparejamiento de la Dirección de  Agropecuario en la calle Prolongación Miguel Alemán. Por su atención gracias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410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1493838"/>
            <a:ext cx="16192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1493838"/>
            <a:ext cx="1549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3952875"/>
            <a:ext cx="15843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3952875"/>
            <a:ext cx="1584325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51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6.- Actividades  complementarias y recuperación de espacios públicos.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174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175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1751" name="11 CuadroTexto"/>
          <p:cNvSpPr txBox="1">
            <a:spLocks noChangeArrowheads="1"/>
          </p:cNvSpPr>
          <p:nvPr/>
        </p:nvSpPr>
        <p:spPr bwMode="auto">
          <a:xfrm>
            <a:off x="7164388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175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03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pintura  en apoyo a la coordinación de Delegaciones y Agencias en la  Delegación de las Juntas.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3175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463" y="1673225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3933825"/>
            <a:ext cx="1619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3" y="1673225"/>
            <a:ext cx="21621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8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6.- Actividades  complementarias y recuperación de espacios públicos.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77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277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2775" name="11 CuadroTexto"/>
          <p:cNvSpPr txBox="1">
            <a:spLocks noChangeArrowheads="1"/>
          </p:cNvSpPr>
          <p:nvPr/>
        </p:nvSpPr>
        <p:spPr bwMode="auto">
          <a:xfrm>
            <a:off x="7164388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2776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15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apoyo a la coordinación de Delegaciones y Agencias en la Colonia en Santa Cruz del Valle.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3277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843088"/>
            <a:ext cx="16795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1668463"/>
            <a:ext cx="148590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200" y="4025900"/>
            <a:ext cx="1484313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3998913"/>
            <a:ext cx="14843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1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6.- Actividades  complementarias y recuperación de espacios públicos.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79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379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3799" name="11 CuadroTexto"/>
          <p:cNvSpPr txBox="1">
            <a:spLocks noChangeArrowheads="1"/>
          </p:cNvSpPr>
          <p:nvPr/>
        </p:nvSpPr>
        <p:spPr bwMode="auto">
          <a:xfrm>
            <a:off x="7164388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3800" name="12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23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apoyo a la coordinación de Delegaciones y Agencias en la Colonia Nueva Santa María.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3380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13" y="4275138"/>
            <a:ext cx="21605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538" y="1449388"/>
            <a:ext cx="1754187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6.- Actividades  complementarias y recuperación de espacios públicos.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82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482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34823" name="11 CuadroTexto"/>
          <p:cNvSpPr txBox="1">
            <a:spLocks noChangeArrowheads="1"/>
          </p:cNvSpPr>
          <p:nvPr/>
        </p:nvSpPr>
        <p:spPr bwMode="auto">
          <a:xfrm>
            <a:off x="7164388" y="5492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3482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24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 limpieza  en apoyo a la coordinación de Delegaciones y Agencias en la Colonia las Juntitas.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3482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1600200"/>
            <a:ext cx="162083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600200"/>
            <a:ext cx="16192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962400"/>
            <a:ext cx="175577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874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12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512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5127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5128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04 DE SEPTIEMBRE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verificó el trabajo  de bacheo en camino a La Calerilla de la misma colonia.</a:t>
            </a:r>
            <a:endParaRPr lang="es-MX" altLang="es-MX" sz="1600"/>
          </a:p>
        </p:txBody>
      </p:sp>
      <p:pic>
        <p:nvPicPr>
          <p:cNvPr id="5129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4308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843088"/>
            <a:ext cx="2159000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4292600"/>
            <a:ext cx="2160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92600"/>
            <a:ext cx="2159000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64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149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6150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6151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6152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07 DE SEPTIEMBRE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verifico y atendió el servicio de agua potable en coordinación con  la Dirección de  Pipas,  de los reportes por falta de agua en la calle Prolongación Iturbide,  Laureles, La Teja, EL Colomo y La Parcela De Calerilla.</a:t>
            </a:r>
            <a:endParaRPr lang="es-MX" altLang="es-MX" sz="1600"/>
          </a:p>
        </p:txBody>
      </p:sp>
      <p:pic>
        <p:nvPicPr>
          <p:cNvPr id="6153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84308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84308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175" y="4292600"/>
            <a:ext cx="216058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Imagen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29418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173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7174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7175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7176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18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realizo el levantamiento para   el bacheo en la calle prolongación Colon en la colonia las Pomas de la Calerilla.</a:t>
            </a:r>
            <a:endParaRPr lang="es-MX" altLang="es-MX" sz="1600"/>
          </a:p>
        </p:txBody>
      </p:sp>
      <p:pic>
        <p:nvPicPr>
          <p:cNvPr id="7177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450" y="1493838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38" y="1493838"/>
            <a:ext cx="1549400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287838"/>
            <a:ext cx="19208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4289425"/>
            <a:ext cx="1920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57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3  Visita a Colonias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8197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8198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8199" name="11 CuadroTexto"/>
          <p:cNvSpPr txBox="1">
            <a:spLocks noChangeArrowheads="1"/>
          </p:cNvSpPr>
          <p:nvPr/>
        </p:nvSpPr>
        <p:spPr bwMode="auto">
          <a:xfrm>
            <a:off x="6948488" y="549275"/>
            <a:ext cx="193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8200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21 DE SEPTIEMBRE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apoyo para   el abasto de agua potable en la calle Prolongación Iturbide,  Laureles, La Teja, EL Colomo y La Parcela de  La Calerilla.</a:t>
            </a:r>
            <a:endParaRPr lang="es-MX" altLang="es-MX" sz="1600"/>
          </a:p>
        </p:txBody>
      </p:sp>
      <p:pic>
        <p:nvPicPr>
          <p:cNvPr id="8201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2000250"/>
            <a:ext cx="1920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38" y="1985963"/>
            <a:ext cx="19208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287838"/>
            <a:ext cx="192087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4289425"/>
            <a:ext cx="1920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894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221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9222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9223" name="11 CuadroTexto"/>
          <p:cNvSpPr txBox="1">
            <a:spLocks noChangeArrowheads="1"/>
          </p:cNvSpPr>
          <p:nvPr/>
        </p:nvSpPr>
        <p:spPr bwMode="auto">
          <a:xfrm>
            <a:off x="6948488" y="550863"/>
            <a:ext cx="1871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9224" name="12 CuadroTexto"/>
          <p:cNvSpPr txBox="1">
            <a:spLocks noChangeArrowheads="1"/>
          </p:cNvSpPr>
          <p:nvPr/>
        </p:nvSpPr>
        <p:spPr bwMode="auto">
          <a:xfrm>
            <a:off x="755650" y="1457325"/>
            <a:ext cx="2303463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25 DE AGOSTO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y se toman  medidas de higiene en la plaza y las jardinera de la plaza.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9225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36713"/>
            <a:ext cx="143033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36713"/>
            <a:ext cx="14843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Imagen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986213"/>
            <a:ext cx="1484312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Imagen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943350"/>
            <a:ext cx="1484312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33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188" y="1196975"/>
            <a:ext cx="8064500" cy="51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MX" sz="3200" dirty="0">
              <a:solidFill>
                <a:schemeClr val="tx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11188" y="476250"/>
            <a:ext cx="8064500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MX" dirty="0"/>
              <a:t> 4.- Brigadas de mantenimiento y recuperación de espacios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3203575" y="1196975"/>
            <a:ext cx="0" cy="5184775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245" name="4 CuadroTexto"/>
          <p:cNvSpPr txBox="1">
            <a:spLocks noChangeArrowheads="1"/>
          </p:cNvSpPr>
          <p:nvPr/>
        </p:nvSpPr>
        <p:spPr bwMode="auto">
          <a:xfrm>
            <a:off x="611188" y="1484313"/>
            <a:ext cx="2447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0246" name="5 CuadroTexto"/>
          <p:cNvSpPr txBox="1">
            <a:spLocks noChangeArrowheads="1"/>
          </p:cNvSpPr>
          <p:nvPr/>
        </p:nvSpPr>
        <p:spPr bwMode="auto">
          <a:xfrm>
            <a:off x="755650" y="1484313"/>
            <a:ext cx="2303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/>
          </a:p>
        </p:txBody>
      </p:sp>
      <p:sp>
        <p:nvSpPr>
          <p:cNvPr id="10247" name="11 CuadroTexto"/>
          <p:cNvSpPr txBox="1">
            <a:spLocks noChangeArrowheads="1"/>
          </p:cNvSpPr>
          <p:nvPr/>
        </p:nvSpPr>
        <p:spPr bwMode="auto">
          <a:xfrm>
            <a:off x="6948488" y="550863"/>
            <a:ext cx="1871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/>
              <a:t>Septiembre 2020</a:t>
            </a:r>
          </a:p>
        </p:txBody>
      </p:sp>
      <p:sp>
        <p:nvSpPr>
          <p:cNvPr id="10248" name="12 CuadroTexto"/>
          <p:cNvSpPr txBox="1">
            <a:spLocks noChangeArrowheads="1"/>
          </p:cNvSpPr>
          <p:nvPr/>
        </p:nvSpPr>
        <p:spPr bwMode="auto">
          <a:xfrm>
            <a:off x="631825" y="1341438"/>
            <a:ext cx="230346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26 DE AGOSTO 2020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MX" altLang="es-MX" sz="1800">
              <a:latin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MX" altLang="es-MX" sz="1800">
                <a:latin typeface="Arial" charset="0"/>
              </a:rPr>
              <a:t>Personal de la Agencia realizó los trabajos de limpieza y se toman  medidas de higiene en la plaza y las jardineras de la plaza.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s-MX" altLang="es-MX" sz="1600"/>
          </a:p>
        </p:txBody>
      </p:sp>
      <p:pic>
        <p:nvPicPr>
          <p:cNvPr id="10249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636713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36713"/>
            <a:ext cx="16192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Imagen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4008438"/>
            <a:ext cx="16208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9148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1276</Words>
  <Application>Microsoft Office PowerPoint</Application>
  <PresentationFormat>Presentación en pantalla (4:3)</PresentationFormat>
  <Paragraphs>170</Paragraphs>
  <Slides>33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 Unicode MS</vt:lpstr>
      <vt:lpstr>Arial</vt:lpstr>
      <vt:lpstr>Arial Narrow</vt:lpstr>
      <vt:lpstr>Calibri</vt:lpstr>
      <vt:lpstr>Calisto MT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San_Sebastianito</dc:creator>
  <cp:lastModifiedBy>Cesar Ignacio Bocanegra Alvarado</cp:lastModifiedBy>
  <cp:revision>1</cp:revision>
  <dcterms:created xsi:type="dcterms:W3CDTF">2020-09-30T14:45:56Z</dcterms:created>
  <dcterms:modified xsi:type="dcterms:W3CDTF">2020-10-01T18:13:40Z</dcterms:modified>
</cp:coreProperties>
</file>