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8" r:id="rId2"/>
    <p:sldId id="362" r:id="rId3"/>
    <p:sldId id="402" r:id="rId4"/>
    <p:sldId id="403" r:id="rId5"/>
    <p:sldId id="395" r:id="rId6"/>
    <p:sldId id="409" r:id="rId7"/>
    <p:sldId id="411" r:id="rId8"/>
    <p:sldId id="410" r:id="rId9"/>
    <p:sldId id="408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422" autoAdjust="0"/>
  </p:normalViewPr>
  <p:slideViewPr>
    <p:cSldViewPr>
      <p:cViewPr varScale="1">
        <p:scale>
          <a:sx n="103" d="100"/>
          <a:sy n="103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8033A-698B-427F-BB2D-85D411D216EB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A3A71-65A6-4DAB-B454-D754EE5CE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4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A3A71-65A6-4DAB-B454-D754EE5CE8F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65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848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922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073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224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999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404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58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9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47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875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937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CA625-C971-49EE-8B9D-A53304265FD5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849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 smtClean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28860" y="1500174"/>
            <a:ext cx="5572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 smtClean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954444" y="392906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Informe </a:t>
            </a:r>
            <a:r>
              <a:rPr lang="es-MX" sz="2400" dirty="0"/>
              <a:t> </a:t>
            </a:r>
            <a:r>
              <a:rPr lang="es-MX" sz="2400" dirty="0" smtClean="0"/>
              <a:t>Septiembre 2021</a:t>
            </a:r>
            <a:endParaRPr lang="es-MX" sz="2400" dirty="0"/>
          </a:p>
        </p:txBody>
      </p:sp>
      <p:pic>
        <p:nvPicPr>
          <p:cNvPr id="7" name="6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479"/>
            <a:ext cx="1328740" cy="139035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7 CuadroTexto"/>
          <p:cNvSpPr txBox="1"/>
          <p:nvPr/>
        </p:nvSpPr>
        <p:spPr>
          <a:xfrm>
            <a:off x="1571604" y="3358834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DELEGACIÓN MUNICIPAL SAN PEDRITO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50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2687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COVID-19/Brigadas de Mantenimiento y </a:t>
            </a:r>
          </a:p>
          <a:p>
            <a:r>
              <a:rPr lang="es-MX" dirty="0" smtClean="0"/>
              <a:t>Recuperación de Espacios Públicos                                                Agosto-Septiembre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268760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11560" y="1412776"/>
            <a:ext cx="21602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 26 Agosto- 23 Septiembre</a:t>
            </a:r>
          </a:p>
          <a:p>
            <a:endParaRPr lang="es-MX" sz="1400" dirty="0" smtClean="0"/>
          </a:p>
          <a:p>
            <a:pPr algn="just"/>
            <a:r>
              <a:rPr lang="es-MX" sz="1400" dirty="0"/>
              <a:t>P</a:t>
            </a:r>
            <a:r>
              <a:rPr lang="es-MX" sz="1400" dirty="0" smtClean="0"/>
              <a:t>ersonal administrativo de esta Delegación Municipal reafirmo el filtro sanitario al ingreso del edificio tomando la temperatura y  aplicando gel antibacterial, e informándoles a los ciudadanos como utilizar correctamente el cubre bocas y manteniendo  la sana distancia.</a:t>
            </a:r>
            <a:endParaRPr lang="es-MX" sz="1400" dirty="0"/>
          </a:p>
        </p:txBody>
      </p:sp>
      <p:pic>
        <p:nvPicPr>
          <p:cNvPr id="6146" name="Picture 2" descr="C:\Users\Delegaciones\Desktop\2021\JULIO FOTOS\IMG_20210713_133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2776"/>
            <a:ext cx="3705876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84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2687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COVID-19/Brigadas de Mantenimiento y </a:t>
            </a:r>
          </a:p>
          <a:p>
            <a:r>
              <a:rPr lang="es-MX" dirty="0" smtClean="0"/>
              <a:t>Recuperación de Espacios Públicos                                                Agosto-Septiembre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268760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11560" y="1830883"/>
            <a:ext cx="21602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26 Agosto – 23 Septiembre</a:t>
            </a:r>
          </a:p>
          <a:p>
            <a:endParaRPr lang="es-MX" sz="1400" dirty="0" smtClean="0"/>
          </a:p>
          <a:p>
            <a:pPr algn="just"/>
            <a:r>
              <a:rPr lang="es-MX" sz="1400" dirty="0"/>
              <a:t>P</a:t>
            </a:r>
            <a:r>
              <a:rPr lang="es-MX" sz="1400" dirty="0" smtClean="0"/>
              <a:t>ersonal administrativo de esta Delegación Municipal llevo a cabo la  higienización del inmueble, muebles y artículos de oficina que a diario se utilizan para realizar nuestras actividades laborales.</a:t>
            </a:r>
            <a:endParaRPr lang="es-MX" sz="1400" dirty="0"/>
          </a:p>
        </p:txBody>
      </p:sp>
      <p:pic>
        <p:nvPicPr>
          <p:cNvPr id="7172" name="Picture 4" descr="C:\Users\Delegaciones\Desktop\2021\FOTOS AGOSTO\trabajo\IMG-20210830-WA00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0" r="14916"/>
          <a:stretch/>
        </p:blipFill>
        <p:spPr bwMode="auto">
          <a:xfrm>
            <a:off x="5868144" y="2759970"/>
            <a:ext cx="2520280" cy="182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Delegaciones\Desktop\2021\FOTOS AGOSTO\trabajo\IMG-20210830-WA0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11656"/>
            <a:ext cx="2736303" cy="392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70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Visita a Colonias/ Levantamientos </a:t>
            </a:r>
            <a:r>
              <a:rPr lang="es-MX" dirty="0"/>
              <a:t>de </a:t>
            </a:r>
            <a:r>
              <a:rPr lang="es-MX" dirty="0" smtClean="0"/>
              <a:t>Requerimientos</a:t>
            </a:r>
          </a:p>
          <a:p>
            <a:r>
              <a:rPr lang="es-MX" dirty="0" smtClean="0"/>
              <a:t>de Servicios                                                                                           Agosto-Septiembre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11560" y="1412776"/>
            <a:ext cx="21602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26 Agosto – 23 Septiembre</a:t>
            </a:r>
          </a:p>
          <a:p>
            <a:endParaRPr lang="es-MX" sz="1400" dirty="0"/>
          </a:p>
          <a:p>
            <a:pPr algn="just"/>
            <a:r>
              <a:rPr lang="es-MX" sz="1400" dirty="0"/>
              <a:t>Personal administrativo de esta Delegación Municipal, realizo recorridos por las calles de </a:t>
            </a:r>
            <a:r>
              <a:rPr lang="es-MX" sz="1400" dirty="0" smtClean="0"/>
              <a:t>las </a:t>
            </a:r>
            <a:r>
              <a:rPr lang="es-MX" sz="1400" dirty="0" smtClean="0"/>
              <a:t>Colonias El Cerrito, López Mateos, Canal 58, El Tapatío, San Pedrito y Las Huertas, </a:t>
            </a:r>
            <a:r>
              <a:rPr lang="es-MX" sz="1400" dirty="0" smtClean="0"/>
              <a:t>levantando </a:t>
            </a:r>
            <a:r>
              <a:rPr lang="es-MX" sz="1400" dirty="0" smtClean="0"/>
              <a:t>21</a:t>
            </a:r>
            <a:r>
              <a:rPr lang="es-MX" sz="1400" dirty="0" smtClean="0"/>
              <a:t> </a:t>
            </a:r>
            <a:r>
              <a:rPr lang="es-MX" sz="1400" dirty="0" smtClean="0"/>
              <a:t>reportes </a:t>
            </a:r>
            <a:r>
              <a:rPr lang="es-MX" sz="1400" dirty="0"/>
              <a:t>de las problemáticas de servicios municipales como alumbrado publico, bacheo, recolección de basura</a:t>
            </a:r>
            <a:r>
              <a:rPr lang="es-MX" sz="1400" dirty="0" smtClean="0"/>
              <a:t>,   </a:t>
            </a:r>
            <a:r>
              <a:rPr lang="es-MX" sz="1400" dirty="0" err="1"/>
              <a:t>siapa</a:t>
            </a:r>
            <a:r>
              <a:rPr lang="es-MX" sz="1400" dirty="0"/>
              <a:t> etc., realizando los reportes  a la áreas correspondientes</a:t>
            </a:r>
          </a:p>
        </p:txBody>
      </p:sp>
      <p:pic>
        <p:nvPicPr>
          <p:cNvPr id="3074" name="Picture 2" descr="C:\Users\Delegaciones\Desktop\FOTOS SEPTIEMBRE\trabajo\IMG-20210830-WA01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legaciones\Desktop\FOTOS SEPTIEMBRE\trabajo\IMG-20210909-WA0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59"/>
          <a:stretch/>
        </p:blipFill>
        <p:spPr bwMode="auto">
          <a:xfrm>
            <a:off x="5940152" y="3930123"/>
            <a:ext cx="2376264" cy="230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elegaciones\Desktop\FOTOS SEPTIEMBRE\trabajo\IMG-20210909-WA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35" y="1441315"/>
            <a:ext cx="2579098" cy="457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75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Visita a Colonias                                                                                    Agosto-Septiembre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539552" y="1628800"/>
            <a:ext cx="20882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31 Agosto -Septiembre</a:t>
            </a:r>
            <a:endParaRPr lang="es-MX" sz="1400" dirty="0"/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HUERTOS QUE TRANSFORMAN VIDAS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Se realizo la invitación a vecinos de la colonia San Pedrito y Las Huertas, a participar en los talleres gratuitos para el cultivo de hortalizas</a:t>
            </a:r>
            <a:r>
              <a:rPr lang="es-MX" sz="1400" dirty="0"/>
              <a:t> </a:t>
            </a:r>
            <a:r>
              <a:rPr lang="es-MX" sz="1400" dirty="0" smtClean="0"/>
              <a:t>y elaboración de huertos urbanos,  los días martes a las 10:30 </a:t>
            </a:r>
            <a:r>
              <a:rPr lang="es-MX" sz="1400" dirty="0" err="1" smtClean="0"/>
              <a:t>Hrs</a:t>
            </a:r>
            <a:r>
              <a:rPr lang="es-MX" sz="1400" dirty="0" smtClean="0"/>
              <a:t>. </a:t>
            </a:r>
            <a:endParaRPr lang="es-MX" sz="1400" dirty="0"/>
          </a:p>
        </p:txBody>
      </p:sp>
      <p:pic>
        <p:nvPicPr>
          <p:cNvPr id="8194" name="Picture 2" descr="C:\Users\Delegaciones\Desktop\2021\FOTOS AGOSTO\trabajo\IMG-20210830-WA0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78419"/>
            <a:ext cx="4427984" cy="249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41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Visita a Colonias                                                                                    Agosto-Septiembre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539552" y="1628800"/>
            <a:ext cx="2088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01 Septiembre</a:t>
            </a:r>
            <a:endParaRPr lang="es-MX" sz="1400" dirty="0"/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Se solicito al departamento de parques y jardines la poda de arboles de la plaza  de San Pedrito, ya que cubrían el asta de bandera.</a:t>
            </a:r>
            <a:endParaRPr lang="es-MX" sz="1400" dirty="0"/>
          </a:p>
        </p:txBody>
      </p:sp>
      <p:pic>
        <p:nvPicPr>
          <p:cNvPr id="1026" name="Picture 2" descr="C:\Users\Delegaciones\Desktop\FOTOS SEPTIEMBRE\trabajo\IMG_20210901_115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44" y="1584176"/>
            <a:ext cx="2771800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legaciones\Desktop\FOTOS SEPTIEMBRE\trabajo\IMG_20210901_1135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b="9268"/>
          <a:stretch/>
        </p:blipFill>
        <p:spPr bwMode="auto">
          <a:xfrm>
            <a:off x="5934560" y="2204864"/>
            <a:ext cx="245655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legaciones\Desktop\FOTOS SEPTIEMBRE\trabajo\IMG_20210901_1221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1" b="23502"/>
          <a:stretch/>
        </p:blipFill>
        <p:spPr bwMode="auto">
          <a:xfrm>
            <a:off x="3071548" y="4149080"/>
            <a:ext cx="2724588" cy="167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9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Visita a Colonias                                                                                    </a:t>
            </a:r>
            <a:r>
              <a:rPr lang="es-MX" dirty="0" smtClean="0"/>
              <a:t>Septiembre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539552" y="1628800"/>
            <a:ext cx="20882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 Septiembre</a:t>
            </a:r>
            <a:endParaRPr lang="es-MX" sz="1400" dirty="0"/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Se realizo la invitación a </a:t>
            </a:r>
            <a:r>
              <a:rPr lang="es-MX" sz="1400" dirty="0" smtClean="0"/>
              <a:t>la ciudadanía para acudir al centro de salud San Pedrito, a realizarse el estudio de mastografía</a:t>
            </a:r>
            <a:r>
              <a:rPr lang="es-MX" sz="1400" dirty="0" smtClean="0"/>
              <a:t>.</a:t>
            </a:r>
            <a:endParaRPr lang="es-MX" sz="1400" dirty="0"/>
          </a:p>
        </p:txBody>
      </p:sp>
      <p:pic>
        <p:nvPicPr>
          <p:cNvPr id="5122" name="Picture 2" descr="C:\Users\Delegaciones\Desktop\FOTOS SEPTIEMBRE\trabajo\IMG-20210920-WA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4824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37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Visita a Colonias                                                                                    Agosto-Septiembre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539552" y="1628800"/>
            <a:ext cx="20882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23</a:t>
            </a:r>
            <a:r>
              <a:rPr lang="es-MX" sz="1400" dirty="0" smtClean="0"/>
              <a:t> Septiembre</a:t>
            </a:r>
            <a:endParaRPr lang="es-MX" sz="1400" dirty="0"/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Invitación a vecinos de la colonia San Pedrito, para que acudieran  </a:t>
            </a:r>
            <a:r>
              <a:rPr lang="es-MX" sz="1400" dirty="0" smtClean="0"/>
              <a:t>con sus mascotas a la campaña GRATUITA de vacunación antirrábica y tratamiento contra  pulgas y garrapatas., que se llevo a cabo en la plaza principal de San Pedrito, aplicando aproximadamente 60 vacunas.</a:t>
            </a:r>
            <a:endParaRPr lang="es-MX" sz="1400" dirty="0"/>
          </a:p>
        </p:txBody>
      </p:sp>
      <p:pic>
        <p:nvPicPr>
          <p:cNvPr id="2050" name="Picture 2" descr="C:\Users\Delegaciones\Desktop\FOTOS SEPTIEMBRE\trabajo\IMG_20210923_1049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16832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4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2687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Visita a Colonias                                                                              Septiembre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268760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11560" y="1614279"/>
            <a:ext cx="21602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08 Septiembre</a:t>
            </a:r>
            <a:endParaRPr lang="es-MX" sz="1400" dirty="0" smtClean="0"/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Acudimos al centro de acopio de Presidencia de San Pedro Tlaquepaque a realizar la entrega de víveres no perecederos :</a:t>
            </a:r>
          </a:p>
          <a:p>
            <a:pPr algn="just"/>
            <a:r>
              <a:rPr lang="es-MX" sz="1400" dirty="0" smtClean="0"/>
              <a:t>*aceite de cocina</a:t>
            </a:r>
          </a:p>
          <a:p>
            <a:pPr algn="just"/>
            <a:r>
              <a:rPr lang="es-MX" sz="1400" dirty="0" smtClean="0"/>
              <a:t>*botellas de agua</a:t>
            </a:r>
          </a:p>
          <a:p>
            <a:pPr algn="just"/>
            <a:r>
              <a:rPr lang="es-MX" sz="1400" dirty="0" smtClean="0"/>
              <a:t>*Leche en polvo</a:t>
            </a:r>
          </a:p>
          <a:p>
            <a:pPr algn="just"/>
            <a:r>
              <a:rPr lang="es-MX" sz="1400" dirty="0" smtClean="0"/>
              <a:t>*leche</a:t>
            </a:r>
          </a:p>
          <a:p>
            <a:pPr algn="just"/>
            <a:r>
              <a:rPr lang="es-MX" sz="1400" dirty="0" smtClean="0"/>
              <a:t>*pastas para sopa</a:t>
            </a:r>
          </a:p>
          <a:p>
            <a:pPr algn="just"/>
            <a:r>
              <a:rPr lang="es-MX" sz="1400" dirty="0" smtClean="0"/>
              <a:t>*papel higiénico</a:t>
            </a:r>
          </a:p>
          <a:p>
            <a:pPr algn="just"/>
            <a:r>
              <a:rPr lang="es-MX" sz="1400" dirty="0" smtClean="0"/>
              <a:t>*desodorantes</a:t>
            </a:r>
          </a:p>
          <a:p>
            <a:pPr algn="just"/>
            <a:r>
              <a:rPr lang="es-MX" sz="1400" dirty="0" smtClean="0"/>
              <a:t>*pasta dental</a:t>
            </a:r>
          </a:p>
          <a:p>
            <a:pPr algn="just"/>
            <a:r>
              <a:rPr lang="es-MX" sz="1400" dirty="0" smtClean="0"/>
              <a:t>*cepillos de dientes, etc.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Que se recabaron en esta Delegación Municipal, en apoyo a damnificados por las lluvias.</a:t>
            </a:r>
            <a:endParaRPr lang="es-MX" sz="1400" dirty="0" smtClean="0"/>
          </a:p>
        </p:txBody>
      </p:sp>
      <p:pic>
        <p:nvPicPr>
          <p:cNvPr id="4098" name="Picture 2" descr="C:\Users\Delegaciones\Desktop\FOTOS SEPTIEMBRE\trabajo\IMG-20210909-WA00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0" r="10608" b="10415"/>
          <a:stretch/>
        </p:blipFill>
        <p:spPr bwMode="auto">
          <a:xfrm>
            <a:off x="5220072" y="3732587"/>
            <a:ext cx="3096344" cy="264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legaciones\Desktop\FOTOS SEPTIEMBRE\trabajo\IMG_20210908_1316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00"/>
          <a:stretch/>
        </p:blipFill>
        <p:spPr bwMode="auto">
          <a:xfrm>
            <a:off x="3072656" y="2016224"/>
            <a:ext cx="200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elegaciones\Desktop\FOTOS SEPTIEMBRE\trabajo\IMG_20210908_13154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" t="16431" b="10169"/>
          <a:stretch/>
        </p:blipFill>
        <p:spPr bwMode="auto">
          <a:xfrm>
            <a:off x="5689248" y="1345417"/>
            <a:ext cx="2157991" cy="229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30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64007611</TotalTime>
  <Words>443</Words>
  <Application>Microsoft Office PowerPoint</Application>
  <PresentationFormat>Presentación en pantalla (4:3)</PresentationFormat>
  <Paragraphs>56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Delegaciones</cp:lastModifiedBy>
  <cp:revision>726</cp:revision>
  <dcterms:created xsi:type="dcterms:W3CDTF">2019-04-04T16:38:12Z</dcterms:created>
  <dcterms:modified xsi:type="dcterms:W3CDTF">2021-09-24T17:36:18Z</dcterms:modified>
</cp:coreProperties>
</file>