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98" r:id="rId3"/>
    <p:sldId id="294" r:id="rId4"/>
    <p:sldId id="261" r:id="rId5"/>
    <p:sldId id="300" r:id="rId6"/>
    <p:sldId id="301" r:id="rId7"/>
    <p:sldId id="302" r:id="rId8"/>
    <p:sldId id="290" r:id="rId9"/>
    <p:sldId id="295" r:id="rId10"/>
    <p:sldId id="292" r:id="rId11"/>
    <p:sldId id="264" r:id="rId12"/>
    <p:sldId id="303" r:id="rId13"/>
    <p:sldId id="304" r:id="rId14"/>
    <p:sldId id="305" r:id="rId15"/>
    <p:sldId id="306" r:id="rId16"/>
    <p:sldId id="308" r:id="rId17"/>
    <p:sldId id="310" r:id="rId18"/>
    <p:sldId id="312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3DB841F-F883-4A68-9A69-C3184241942C}">
          <p14:sldIdLst>
            <p14:sldId id="256"/>
            <p14:sldId id="298"/>
            <p14:sldId id="294"/>
            <p14:sldId id="261"/>
            <p14:sldId id="300"/>
            <p14:sldId id="301"/>
            <p14:sldId id="302"/>
            <p14:sldId id="290"/>
            <p14:sldId id="295"/>
            <p14:sldId id="292"/>
            <p14:sldId id="264"/>
            <p14:sldId id="303"/>
            <p14:sldId id="304"/>
            <p14:sldId id="305"/>
            <p14:sldId id="306"/>
            <p14:sldId id="308"/>
            <p14:sldId id="310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00" autoAdjust="0"/>
    <p:restoredTop sz="94660"/>
  </p:normalViewPr>
  <p:slideViewPr>
    <p:cSldViewPr>
      <p:cViewPr varScale="1">
        <p:scale>
          <a:sx n="101" d="100"/>
          <a:sy n="101" d="100"/>
        </p:scale>
        <p:origin x="72" y="90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1619F-0538-4BB5-8FA8-07D81AEF5B0F}" type="datetimeFigureOut">
              <a:rPr lang="es-ES" smtClean="0"/>
              <a:t>01/12/2020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D7B5-AB23-40C7-8BF9-DF21EBF9E84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600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653627-A545-4F8C-8FB7-5AFD786D5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72D7B94-66E0-473A-B6B1-C5314FCDD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D88CB2B-7D80-4B42-9438-10D81487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01/12/2020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63A70DC-7494-4991-8F1D-68A000D1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564BAF3-8DDA-4E1B-8BDF-F5E7A1C2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795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E9A5D1-4619-45CA-AA1F-95DD85BC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EED7FB8-66F3-46F8-826D-DE1D1EA39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5D7FCC5-EC06-4F49-A9F8-3A65AEA3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01/12/2020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A4E613C-790D-4A7B-B1D0-9B3307D9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42B6D9B-1B19-4F51-98AE-8403108B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959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AEBCC78-84A5-4704-BE63-F8BF6811F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7AA22F2-0D69-47EF-8C01-DDDF3B747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5DB9641-0FD1-44DF-AF90-6B2A3B6F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01/12/2020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F66F81E-4E26-48F3-9955-232FE18F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0A86F11-EFF9-41BB-96AD-C1ABF35B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495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D608C0-3301-4B10-B6C2-E590B9C8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8DA0A4B-1C83-4520-9AAB-89404BAE7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B75ECB8-2F28-440D-92D1-AEBE6FF4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01/12/2020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CDB13AA-4B41-414A-A563-BD39B7A1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632B88C-7B34-4EC1-B271-A0DA8049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281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F02C02-D588-41C3-8457-09E73A25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E2A8257-018C-4F76-BE74-9CE26336E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A9E9262-0496-404B-B756-73F93880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01/12/2020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7ACA6EC-775D-4CB6-A575-D7406695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D33B389-F0E4-4E30-AFE0-D6C9D092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79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BAEE09-F753-4962-A77C-622E27BF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417E154-8C2E-45B9-A481-0A5A0F576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0557106-294C-4861-AA55-88C68B21A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A9A5DCB-DD70-4608-937E-5D1B3D1E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01/12/2020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3955E2C-2C94-4EF9-AE29-57139386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1E34CF6-DE25-4E85-95BB-BC2B1565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820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BF9047-9C11-419A-B355-18D6B3BB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17E0748-ED84-4D60-8BDF-4F98FC8BF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F55B538-B91B-412B-B2CB-6B3205F5C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8B53706-F0B9-485F-B0C1-60B9F1AA7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60BB1043-136F-462B-A943-40B49FDB7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65FE33A-C71B-4CC6-A960-D607DEEE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01/12/2020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4F58504-9A0F-46BA-B528-17EF832B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A586A8BE-197E-4FE5-A63E-7CAB18B3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360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3AB18B-3033-45E7-A873-39707DF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DFD63BB0-A82B-4DBE-A127-9859F522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01/12/2020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811DC39-38A1-4776-88B9-AE9E347D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5F4D9AD-3058-48DE-A3CB-4875664F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121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952FD414-A129-44BC-B40A-D315479B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01/12/2020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D608749C-AA72-4E55-A408-6304F6E0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E642BFD-F0F4-4963-967D-BADFC363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686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830C11-959B-45C5-808B-80842712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9988630-0ED1-42D2-84C8-21C107CCB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CED61F6-5970-4D66-AD75-214FAB2A6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74C48CF-D5AF-47A9-A4AF-B29F0387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01/12/2020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A944395-F36B-40DC-A4BE-F846FB39A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972F985-289D-46C5-B282-1DFBFBE4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415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0E8A624-BC16-4354-89FD-78B0DB6B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7C25D273-5791-4466-90E7-30531BDB4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6594DAE-1C79-43FC-84B7-9F7018335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A970E55-25D3-4A25-8294-BA01D5EE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01/12/2020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8086529-AF13-45C0-AA66-5A7C9EBD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F37F3B0-9670-4BF1-A8ED-B5300296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051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5D72B33-9C2A-4C6A-8687-8C35F65B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91C96F3-75D7-4C01-81BF-AC7512863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E802D03-3200-4DD5-ABC8-B92EFE123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pPr/>
              <a:t>01/12/2020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FDA4FA6-DCB1-4A4C-99AB-BCA6D6BD4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3E169DB-2FEA-4518-B1DA-23C18B292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261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Informe </a:t>
            </a:r>
            <a:r>
              <a:rPr lang="es-MX" sz="2400" dirty="0" smtClean="0"/>
              <a:t>Noviembre  de </a:t>
            </a:r>
            <a:r>
              <a:rPr lang="es-MX" sz="2400" dirty="0"/>
              <a:t>2020</a:t>
            </a:r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1035818" y="3427445"/>
            <a:ext cx="7640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DELEGACIÓN MUNICIPAL DESAN MARTIN DE LAS FLORES</a:t>
            </a:r>
          </a:p>
        </p:txBody>
      </p:sp>
    </p:spTree>
    <p:extLst>
      <p:ext uri="{BB962C8B-B14F-4D97-AF65-F5344CB8AC3E}">
        <p14:creationId xmlns:p14="http://schemas.microsoft.com/office/powerpoint/2010/main" val="2941629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>
            <a:extLst>
              <a:ext uri="{FF2B5EF4-FFF2-40B4-BE49-F238E27FC236}">
                <a16:creationId xmlns="" xmlns:a16="http://schemas.microsoft.com/office/drawing/2014/main" id="{BFBBEBA2-FA48-4A27-A033-855B63BCD08E}"/>
              </a:ext>
            </a:extLst>
          </p:cNvPr>
          <p:cNvSpPr/>
          <p:nvPr/>
        </p:nvSpPr>
        <p:spPr>
          <a:xfrm>
            <a:off x="389451" y="1154157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4 Rectángulo">
            <a:extLst>
              <a:ext uri="{FF2B5EF4-FFF2-40B4-BE49-F238E27FC236}">
                <a16:creationId xmlns="" xmlns:a16="http://schemas.microsoft.com/office/drawing/2014/main" id="{C4ABE26D-7756-4F25-A438-FB071954679F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/>
              <a:t> COVID-19/Visita a Colonias</a:t>
            </a:r>
          </a:p>
          <a:p>
            <a:endParaRPr lang="es-MX" dirty="0"/>
          </a:p>
        </p:txBody>
      </p:sp>
      <p:cxnSp>
        <p:nvCxnSpPr>
          <p:cNvPr id="4" name="6 Conector recto">
            <a:extLst>
              <a:ext uri="{FF2B5EF4-FFF2-40B4-BE49-F238E27FC236}">
                <a16:creationId xmlns="" xmlns:a16="http://schemas.microsoft.com/office/drawing/2014/main" id="{0442D609-51B1-48DB-9CA3-A3827F9DEF9D}"/>
              </a:ext>
            </a:extLst>
          </p:cNvPr>
          <p:cNvCxnSpPr/>
          <p:nvPr/>
        </p:nvCxnSpPr>
        <p:spPr>
          <a:xfrm>
            <a:off x="3347864" y="1218757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946A1C2-E205-492C-A60D-0790B29524E2}"/>
              </a:ext>
            </a:extLst>
          </p:cNvPr>
          <p:cNvSpPr txBox="1"/>
          <p:nvPr/>
        </p:nvSpPr>
        <p:spPr>
          <a:xfrm>
            <a:off x="395536" y="1218757"/>
            <a:ext cx="30963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</a:t>
            </a:r>
            <a:r>
              <a:rPr lang="es-MX" dirty="0"/>
              <a:t>realiza lavado de Plaza principal de San Martin de las Flores, por personal de Delegación Municipal y Centro Histórico agradecemos. ALEJANDRO NUÑO ULANDRO por el apoyo Brindado.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una estrecha coordinación interna se entrega de  </a:t>
            </a:r>
            <a:r>
              <a:rPr lang="es-MX" b="0" i="0" dirty="0">
                <a:effectLst/>
                <a:latin typeface="Segoe UI Historic" panose="020B0502040204020203" pitchFamily="34" charset="0"/>
              </a:rPr>
              <a:t>pollos </a:t>
            </a:r>
            <a:r>
              <a:rPr lang="es-MX" b="0" i="0" dirty="0">
                <a:effectLst/>
                <a:latin typeface="inherit"/>
              </a:rPr>
              <a:t> apoyando a nuestra población ante esta contingencia de salud. En la colonia San Juan </a:t>
            </a:r>
          </a:p>
          <a:p>
            <a:pPr algn="l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 esto se refrenda la atención, beneficio y apoyo a más de ante los efectos provocados por la pandemia .</a:t>
            </a:r>
          </a:p>
        </p:txBody>
      </p:sp>
      <p:pic>
        <p:nvPicPr>
          <p:cNvPr id="9220" name="Picture 4" descr="https://scontent-qro1-1.xx.fbcdn.net/v/t1.0-9/126161308_376591203791888_6581682775146282911_n.jpg?_nc_cat=106&amp;ccb=2&amp;_nc_sid=8bfeb9&amp;_nc_eui2=AeE28UWU2UsuXC6fl7cxcUD5Ky36jmD7WQ8rLfqOYPtZD5VWzYWJEr-32oArSuQkDmg3omLLjyyDuKljd_9Orx9E&amp;_nc_ohc=YkV2NyCKo6oAX8Dg81Z&amp;_nc_ht=scontent-qro1-1.xx&amp;oh=e5bf726055a2c215328155b880e41524&amp;oe=5FE50B6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73"/>
          <a:stretch/>
        </p:blipFill>
        <p:spPr bwMode="auto">
          <a:xfrm>
            <a:off x="3923928" y="3811045"/>
            <a:ext cx="3456384" cy="23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content-qro1-1.xx.fbcdn.net/v/t1.0-9/126013397_376591383791870_1104812861704130506_n.jpg?_nc_cat=105&amp;ccb=2&amp;_nc_sid=8bfeb9&amp;_nc_eui2=AeE6O-MBvGJqnCOGSNKZZ1YXd4Bsx2OzMVp3gGzHY7MxWgpngIdjlnFFX-CtiL4c8bhYgewStg6isgRLWBqAQzVA&amp;_nc_ohc=zXEIrt5AndoAX-jfHyu&amp;_nc_ht=scontent-qro1-1.xx&amp;oh=6dc9a36c68b571835043d0e52c163590&amp;oe=5FE30BB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44" y="1340768"/>
            <a:ext cx="3445968" cy="237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>
            <a:extLst>
              <a:ext uri="{FF2B5EF4-FFF2-40B4-BE49-F238E27FC236}">
                <a16:creationId xmlns="" xmlns:a16="http://schemas.microsoft.com/office/drawing/2014/main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Noviembre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3267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>
            <a:extLst>
              <a:ext uri="{FF2B5EF4-FFF2-40B4-BE49-F238E27FC236}">
                <a16:creationId xmlns="" xmlns:a16="http://schemas.microsoft.com/office/drawing/2014/main" id="{0883FBD7-4BF7-4FB9-89CB-C1FD68213CC0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="" xmlns:a16="http://schemas.microsoft.com/office/drawing/2014/main" id="{613EB6A4-7ACC-40B9-912C-EA5C5D1E224C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10" name="6 Conector recto">
            <a:extLst>
              <a:ext uri="{FF2B5EF4-FFF2-40B4-BE49-F238E27FC236}">
                <a16:creationId xmlns="" xmlns:a16="http://schemas.microsoft.com/office/drawing/2014/main" id="{34F85D34-539E-417B-95CB-4F1C579B56E4}"/>
              </a:ext>
            </a:extLst>
          </p:cNvPr>
          <p:cNvCxnSpPr/>
          <p:nvPr/>
        </p:nvCxnSpPr>
        <p:spPr>
          <a:xfrm>
            <a:off x="3059832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2ED2EAD-2B4F-4A91-A831-FB0A6D420C5F}"/>
              </a:ext>
            </a:extLst>
          </p:cNvPr>
          <p:cNvSpPr txBox="1"/>
          <p:nvPr/>
        </p:nvSpPr>
        <p:spPr>
          <a:xfrm>
            <a:off x="490083" y="1484784"/>
            <a:ext cx="2700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</a:t>
            </a:r>
            <a:r>
              <a:rPr lang="es-MX" dirty="0"/>
              <a:t>realizó </a:t>
            </a:r>
            <a:r>
              <a:rPr lang="es-MX" dirty="0" smtClean="0"/>
              <a:t>apoyo  </a:t>
            </a:r>
            <a:r>
              <a:rPr lang="es-MX" dirty="0"/>
              <a:t>en la brigada de limpieza para la recuperación de espacio público en el parque ojito de agua en nuevo Santa </a:t>
            </a:r>
            <a:r>
              <a:rPr lang="es-MX" dirty="0" smtClean="0"/>
              <a:t>María.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https://scontent-qro1-1.xx.fbcdn.net/v/t1.0-9/126288804_377383403712668_1163338017111890086_n.jpg?_nc_cat=106&amp;ccb=2&amp;_nc_sid=8bfeb9&amp;_nc_eui2=AeH_8egNGoBxWw5xrUZgaiLbFBSfDzki_8kUFJ8POSL_yaGYtKq23zknGw4xAjHb0aktqVYgmgUP6ZPz7V6RH0O5&amp;_nc_ohc=zGXkLsfNsGkAX93D7MH&amp;_nc_ht=scontent-qro1-1.xx&amp;oh=a830247f43f79cb0a8539899beec8c49&amp;oe=5FE23B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38" y="1873042"/>
            <a:ext cx="5146952" cy="38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>
            <a:extLst>
              <a:ext uri="{FF2B5EF4-FFF2-40B4-BE49-F238E27FC236}">
                <a16:creationId xmlns="" xmlns:a16="http://schemas.microsoft.com/office/drawing/2014/main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Noviembre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0819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>
            <a:extLst>
              <a:ext uri="{FF2B5EF4-FFF2-40B4-BE49-F238E27FC236}">
                <a16:creationId xmlns="" xmlns:a16="http://schemas.microsoft.com/office/drawing/2014/main" id="{0883FBD7-4BF7-4FB9-89CB-C1FD68213CC0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="" xmlns:a16="http://schemas.microsoft.com/office/drawing/2014/main" id="{613EB6A4-7ACC-40B9-912C-EA5C5D1E224C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10" name="6 Conector recto">
            <a:extLst>
              <a:ext uri="{FF2B5EF4-FFF2-40B4-BE49-F238E27FC236}">
                <a16:creationId xmlns="" xmlns:a16="http://schemas.microsoft.com/office/drawing/2014/main" id="{34F85D34-539E-417B-95CB-4F1C579B56E4}"/>
              </a:ext>
            </a:extLst>
          </p:cNvPr>
          <p:cNvCxnSpPr/>
          <p:nvPr/>
        </p:nvCxnSpPr>
        <p:spPr>
          <a:xfrm>
            <a:off x="3059832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2ED2EAD-2B4F-4A91-A831-FB0A6D420C5F}"/>
              </a:ext>
            </a:extLst>
          </p:cNvPr>
          <p:cNvSpPr txBox="1"/>
          <p:nvPr/>
        </p:nvSpPr>
        <p:spPr>
          <a:xfrm>
            <a:off x="490083" y="1484784"/>
            <a:ext cx="2700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</a:t>
            </a:r>
            <a:r>
              <a:rPr lang="es-MX" dirty="0"/>
              <a:t>realizó apoyo en la </a:t>
            </a:r>
            <a:r>
              <a:rPr lang="es-MX" dirty="0" smtClean="0"/>
              <a:t>entrega de apoyo en el cual se apoyo a personas de bajos recursos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84" y="1471482"/>
            <a:ext cx="5047941" cy="4405790"/>
          </a:xfrm>
          <a:prstGeom prst="rect">
            <a:avLst/>
          </a:prstGeom>
        </p:spPr>
      </p:pic>
      <p:sp>
        <p:nvSpPr>
          <p:cNvPr id="9" name="8 CuadroTexto">
            <a:extLst>
              <a:ext uri="{FF2B5EF4-FFF2-40B4-BE49-F238E27FC236}">
                <a16:creationId xmlns="" xmlns:a16="http://schemas.microsoft.com/office/drawing/2014/main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Noviembre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8548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>
            <a:extLst>
              <a:ext uri="{FF2B5EF4-FFF2-40B4-BE49-F238E27FC236}">
                <a16:creationId xmlns="" xmlns:a16="http://schemas.microsoft.com/office/drawing/2014/main" id="{0883FBD7-4BF7-4FB9-89CB-C1FD68213CC0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="" xmlns:a16="http://schemas.microsoft.com/office/drawing/2014/main" id="{613EB6A4-7ACC-40B9-912C-EA5C5D1E224C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10" name="6 Conector recto">
            <a:extLst>
              <a:ext uri="{FF2B5EF4-FFF2-40B4-BE49-F238E27FC236}">
                <a16:creationId xmlns="" xmlns:a16="http://schemas.microsoft.com/office/drawing/2014/main" id="{34F85D34-539E-417B-95CB-4F1C579B56E4}"/>
              </a:ext>
            </a:extLst>
          </p:cNvPr>
          <p:cNvCxnSpPr/>
          <p:nvPr/>
        </p:nvCxnSpPr>
        <p:spPr>
          <a:xfrm>
            <a:off x="3059832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2ED2EAD-2B4F-4A91-A831-FB0A6D420C5F}"/>
              </a:ext>
            </a:extLst>
          </p:cNvPr>
          <p:cNvSpPr txBox="1"/>
          <p:nvPr/>
        </p:nvSpPr>
        <p:spPr>
          <a:xfrm>
            <a:off x="490083" y="1484784"/>
            <a:ext cx="2700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</a:t>
            </a:r>
            <a:r>
              <a:rPr lang="es-MX" dirty="0"/>
              <a:t>realizó apoyo en la brigada de limpieza para la recuperación de espacio público en el parque ojito de agua en nuevo Santa María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02" y="1314634"/>
            <a:ext cx="2483118" cy="247440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3861048"/>
            <a:ext cx="2448272" cy="237626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01" y="1314634"/>
            <a:ext cx="2416207" cy="247440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8199" y="3933056"/>
            <a:ext cx="2416207" cy="2376264"/>
          </a:xfrm>
          <a:prstGeom prst="rect">
            <a:avLst/>
          </a:prstGeom>
        </p:spPr>
      </p:pic>
      <p:sp>
        <p:nvSpPr>
          <p:cNvPr id="11" name="10 CuadroTexto">
            <a:extLst>
              <a:ext uri="{FF2B5EF4-FFF2-40B4-BE49-F238E27FC236}">
                <a16:creationId xmlns="" xmlns:a16="http://schemas.microsoft.com/office/drawing/2014/main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Noviembre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8548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>
            <a:extLst>
              <a:ext uri="{FF2B5EF4-FFF2-40B4-BE49-F238E27FC236}">
                <a16:creationId xmlns="" xmlns:a16="http://schemas.microsoft.com/office/drawing/2014/main" id="{0883FBD7-4BF7-4FB9-89CB-C1FD68213CC0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="" xmlns:a16="http://schemas.microsoft.com/office/drawing/2014/main" id="{613EB6A4-7ACC-40B9-912C-EA5C5D1E224C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10" name="6 Conector recto">
            <a:extLst>
              <a:ext uri="{FF2B5EF4-FFF2-40B4-BE49-F238E27FC236}">
                <a16:creationId xmlns="" xmlns:a16="http://schemas.microsoft.com/office/drawing/2014/main" id="{34F85D34-539E-417B-95CB-4F1C579B56E4}"/>
              </a:ext>
            </a:extLst>
          </p:cNvPr>
          <p:cNvCxnSpPr/>
          <p:nvPr/>
        </p:nvCxnSpPr>
        <p:spPr>
          <a:xfrm>
            <a:off x="3059832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2ED2EAD-2B4F-4A91-A831-FB0A6D420C5F}"/>
              </a:ext>
            </a:extLst>
          </p:cNvPr>
          <p:cNvSpPr txBox="1"/>
          <p:nvPr/>
        </p:nvSpPr>
        <p:spPr>
          <a:xfrm>
            <a:off x="490083" y="1484784"/>
            <a:ext cx="2700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</a:t>
            </a:r>
            <a:r>
              <a:rPr lang="es-MX" dirty="0"/>
              <a:t>realizó se llevó acabo la reunión de Prevención de Violencia Familiar y de Genero, en la Colonia </a:t>
            </a:r>
            <a:r>
              <a:rPr lang="es-MX" dirty="0" smtClean="0"/>
              <a:t>San </a:t>
            </a:r>
            <a:r>
              <a:rPr lang="es-MX" dirty="0"/>
              <a:t>Martín de las </a:t>
            </a:r>
            <a:r>
              <a:rPr lang="es-MX" dirty="0" smtClean="0"/>
              <a:t>Flores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93" y="1484784"/>
            <a:ext cx="4992555" cy="4032448"/>
          </a:xfrm>
          <a:prstGeom prst="rect">
            <a:avLst/>
          </a:prstGeom>
        </p:spPr>
      </p:pic>
      <p:sp>
        <p:nvSpPr>
          <p:cNvPr id="9" name="8 CuadroTexto">
            <a:extLst>
              <a:ext uri="{FF2B5EF4-FFF2-40B4-BE49-F238E27FC236}">
                <a16:creationId xmlns="" xmlns:a16="http://schemas.microsoft.com/office/drawing/2014/main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Noviembre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8548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>
            <a:extLst>
              <a:ext uri="{FF2B5EF4-FFF2-40B4-BE49-F238E27FC236}">
                <a16:creationId xmlns="" xmlns:a16="http://schemas.microsoft.com/office/drawing/2014/main" id="{0883FBD7-4BF7-4FB9-89CB-C1FD68213CC0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="" xmlns:a16="http://schemas.microsoft.com/office/drawing/2014/main" id="{613EB6A4-7ACC-40B9-912C-EA5C5D1E224C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10" name="6 Conector recto">
            <a:extLst>
              <a:ext uri="{FF2B5EF4-FFF2-40B4-BE49-F238E27FC236}">
                <a16:creationId xmlns="" xmlns:a16="http://schemas.microsoft.com/office/drawing/2014/main" id="{34F85D34-539E-417B-95CB-4F1C579B56E4}"/>
              </a:ext>
            </a:extLst>
          </p:cNvPr>
          <p:cNvCxnSpPr/>
          <p:nvPr/>
        </p:nvCxnSpPr>
        <p:spPr>
          <a:xfrm>
            <a:off x="3059832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2ED2EAD-2B4F-4A91-A831-FB0A6D420C5F}"/>
              </a:ext>
            </a:extLst>
          </p:cNvPr>
          <p:cNvSpPr txBox="1"/>
          <p:nvPr/>
        </p:nvSpPr>
        <p:spPr>
          <a:xfrm>
            <a:off x="490083" y="1484784"/>
            <a:ext cx="2700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Segoe UI Historic" panose="020B0502040204020203" pitchFamily="34" charset="0"/>
            </a:endParaRPr>
          </a:p>
          <a:p>
            <a:r>
              <a:rPr lang="es-MX" dirty="0"/>
              <a:t>se llevó acabo la reunión de Prevención de Violencia Familiar y de Genero, en la Colonia Emiliano Zapata de la Delegación San Martín de las Flores, gracias a las gestiones de nuestra Presidenta Municipal María Elena Limón García se realizó la entrega de </a:t>
            </a:r>
            <a:r>
              <a:rPr lang="es-MX" dirty="0" smtClean="0"/>
              <a:t>despensas.</a:t>
            </a:r>
            <a:endParaRPr lang="es-ES" sz="20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84" y="1501752"/>
            <a:ext cx="5065942" cy="3799456"/>
          </a:xfrm>
          <a:prstGeom prst="rect">
            <a:avLst/>
          </a:prstGeom>
        </p:spPr>
      </p:pic>
      <p:sp>
        <p:nvSpPr>
          <p:cNvPr id="9" name="8 CuadroTexto">
            <a:extLst>
              <a:ext uri="{FF2B5EF4-FFF2-40B4-BE49-F238E27FC236}">
                <a16:creationId xmlns="" xmlns:a16="http://schemas.microsoft.com/office/drawing/2014/main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Noviembre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854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>
            <a:extLst>
              <a:ext uri="{FF2B5EF4-FFF2-40B4-BE49-F238E27FC236}">
                <a16:creationId xmlns="" xmlns:a16="http://schemas.microsoft.com/office/drawing/2014/main" id="{0883FBD7-4BF7-4FB9-89CB-C1FD68213CC0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="" xmlns:a16="http://schemas.microsoft.com/office/drawing/2014/main" id="{613EB6A4-7ACC-40B9-912C-EA5C5D1E224C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10" name="6 Conector recto">
            <a:extLst>
              <a:ext uri="{FF2B5EF4-FFF2-40B4-BE49-F238E27FC236}">
                <a16:creationId xmlns="" xmlns:a16="http://schemas.microsoft.com/office/drawing/2014/main" id="{34F85D34-539E-417B-95CB-4F1C579B56E4}"/>
              </a:ext>
            </a:extLst>
          </p:cNvPr>
          <p:cNvCxnSpPr/>
          <p:nvPr/>
        </p:nvCxnSpPr>
        <p:spPr>
          <a:xfrm>
            <a:off x="3059832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2ED2EAD-2B4F-4A91-A831-FB0A6D420C5F}"/>
              </a:ext>
            </a:extLst>
          </p:cNvPr>
          <p:cNvSpPr txBox="1"/>
          <p:nvPr/>
        </p:nvSpPr>
        <p:spPr>
          <a:xfrm>
            <a:off x="490083" y="1484784"/>
            <a:ext cx="2700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</a:t>
            </a:r>
            <a:r>
              <a:rPr lang="es-MX" dirty="0"/>
              <a:t>realizó apoyo en la brigada de limpieza para la recuperación de espacio público </a:t>
            </a:r>
            <a:r>
              <a:rPr lang="es-MX" dirty="0" smtClean="0"/>
              <a:t>en la </a:t>
            </a:r>
            <a:r>
              <a:rPr lang="es-MX" dirty="0" err="1" smtClean="0"/>
              <a:t>delegacion</a:t>
            </a:r>
            <a:r>
              <a:rPr lang="es-MX" dirty="0" smtClean="0"/>
              <a:t> </a:t>
            </a:r>
            <a:r>
              <a:rPr lang="es-MX" dirty="0" err="1" smtClean="0"/>
              <a:t>Tateposco</a:t>
            </a:r>
            <a:r>
              <a:rPr lang="es-MX" dirty="0" smtClean="0"/>
              <a:t> en el cual el apoyo fue brindado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99" y="1484784"/>
            <a:ext cx="5013701" cy="4293096"/>
          </a:xfrm>
          <a:prstGeom prst="rect">
            <a:avLst/>
          </a:prstGeom>
        </p:spPr>
      </p:pic>
      <p:sp>
        <p:nvSpPr>
          <p:cNvPr id="9" name="8 CuadroTexto">
            <a:extLst>
              <a:ext uri="{FF2B5EF4-FFF2-40B4-BE49-F238E27FC236}">
                <a16:creationId xmlns="" xmlns:a16="http://schemas.microsoft.com/office/drawing/2014/main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Noviembre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8548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>
            <a:extLst>
              <a:ext uri="{FF2B5EF4-FFF2-40B4-BE49-F238E27FC236}">
                <a16:creationId xmlns="" xmlns:a16="http://schemas.microsoft.com/office/drawing/2014/main" id="{0883FBD7-4BF7-4FB9-89CB-C1FD68213CC0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="" xmlns:a16="http://schemas.microsoft.com/office/drawing/2014/main" id="{613EB6A4-7ACC-40B9-912C-EA5C5D1E224C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10" name="6 Conector recto">
            <a:extLst>
              <a:ext uri="{FF2B5EF4-FFF2-40B4-BE49-F238E27FC236}">
                <a16:creationId xmlns="" xmlns:a16="http://schemas.microsoft.com/office/drawing/2014/main" id="{34F85D34-539E-417B-95CB-4F1C579B56E4}"/>
              </a:ext>
            </a:extLst>
          </p:cNvPr>
          <p:cNvCxnSpPr/>
          <p:nvPr/>
        </p:nvCxnSpPr>
        <p:spPr>
          <a:xfrm>
            <a:off x="3059832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2ED2EAD-2B4F-4A91-A831-FB0A6D420C5F}"/>
              </a:ext>
            </a:extLst>
          </p:cNvPr>
          <p:cNvSpPr txBox="1"/>
          <p:nvPr/>
        </p:nvSpPr>
        <p:spPr>
          <a:xfrm>
            <a:off x="490083" y="1484784"/>
            <a:ext cx="2700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</a:t>
            </a:r>
            <a:r>
              <a:rPr lang="es-MX" dirty="0"/>
              <a:t>realizó apoyo en la brigada de limpieza para la recuperación de espacio público en el parque ojito de agua en nuevo Santa María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https://scontent-qro1-1.xx.fbcdn.net/v/t1.0-9/126288804_377383403712668_1163338017111890086_n.jpg?_nc_cat=106&amp;ccb=2&amp;_nc_sid=8bfeb9&amp;_nc_eui2=AeH_8egNGoBxWw5xrUZgaiLbFBSfDzki_8kUFJ8POSL_yaGYtKq23zknGw4xAjHb0aktqVYgmgUP6ZPz7V6RH0O5&amp;_nc_ohc=zGXkLsfNsGkAX93D7MH&amp;_nc_ht=scontent-qro1-1.xx&amp;oh=a830247f43f79cb0a8539899beec8c49&amp;oe=5FE23B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38" y="1873042"/>
            <a:ext cx="5146952" cy="38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>
            <a:extLst>
              <a:ext uri="{FF2B5EF4-FFF2-40B4-BE49-F238E27FC236}">
                <a16:creationId xmlns="" xmlns:a16="http://schemas.microsoft.com/office/drawing/2014/main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Noviembre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8548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>
            <a:extLst>
              <a:ext uri="{FF2B5EF4-FFF2-40B4-BE49-F238E27FC236}">
                <a16:creationId xmlns="" xmlns:a16="http://schemas.microsoft.com/office/drawing/2014/main" id="{0883FBD7-4BF7-4FB9-89CB-C1FD68213CC0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="" xmlns:a16="http://schemas.microsoft.com/office/drawing/2014/main" id="{613EB6A4-7ACC-40B9-912C-EA5C5D1E224C}"/>
              </a:ext>
            </a:extLst>
          </p:cNvPr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10" name="6 Conector recto">
            <a:extLst>
              <a:ext uri="{FF2B5EF4-FFF2-40B4-BE49-F238E27FC236}">
                <a16:creationId xmlns="" xmlns:a16="http://schemas.microsoft.com/office/drawing/2014/main" id="{34F85D34-539E-417B-95CB-4F1C579B56E4}"/>
              </a:ext>
            </a:extLst>
          </p:cNvPr>
          <p:cNvCxnSpPr/>
          <p:nvPr/>
        </p:nvCxnSpPr>
        <p:spPr>
          <a:xfrm>
            <a:off x="3059832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2ED2EAD-2B4F-4A91-A831-FB0A6D420C5F}"/>
              </a:ext>
            </a:extLst>
          </p:cNvPr>
          <p:cNvSpPr txBox="1"/>
          <p:nvPr/>
        </p:nvSpPr>
        <p:spPr>
          <a:xfrm>
            <a:off x="490083" y="1484784"/>
            <a:ext cx="2700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</a:t>
            </a:r>
            <a:r>
              <a:rPr lang="es-MX" dirty="0"/>
              <a:t>realizó apoyo en la brigada de limpieza para la recuperación de </a:t>
            </a:r>
            <a:r>
              <a:rPr lang="es-MX" dirty="0" smtClean="0"/>
              <a:t>espacio del parque  público en apoyo a delegaciones y agencias municipales  en l a colonia Santa Cruz del Valle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>
            <a:extLst>
              <a:ext uri="{FF2B5EF4-FFF2-40B4-BE49-F238E27FC236}">
                <a16:creationId xmlns="" xmlns:a16="http://schemas.microsoft.com/office/drawing/2014/main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Noviembre 2020</a:t>
            </a:r>
            <a:endParaRPr lang="es-MX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21786"/>
            <a:ext cx="4452582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2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FD22A39-907C-44A8-B266-920ECF26F6F5}"/>
              </a:ext>
            </a:extLst>
          </p:cNvPr>
          <p:cNvSpPr txBox="1"/>
          <p:nvPr/>
        </p:nvSpPr>
        <p:spPr>
          <a:xfrm>
            <a:off x="395537" y="1250437"/>
            <a:ext cx="26642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realizo poda de maleza por personal de la delegación en la colonia prados del sur en la recuperación de  áreas verdes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el buen uso de la unidad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="" xmlns:a16="http://schemas.microsoft.com/office/drawing/2014/main" id="{1049C481-82FE-4686-904C-FC86FA95B446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="" xmlns:a16="http://schemas.microsoft.com/office/drawing/2014/main" id="{A76A4D35-7429-4EF1-B8EC-80C10379E108}"/>
              </a:ext>
            </a:extLst>
          </p:cNvPr>
          <p:cNvSpPr/>
          <p:nvPr/>
        </p:nvSpPr>
        <p:spPr>
          <a:xfrm>
            <a:off x="395536" y="1196752"/>
            <a:ext cx="8424936" cy="55446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9" name="6 Conector recto">
            <a:extLst>
              <a:ext uri="{FF2B5EF4-FFF2-40B4-BE49-F238E27FC236}">
                <a16:creationId xmlns="" xmlns:a16="http://schemas.microsoft.com/office/drawing/2014/main" id="{F5A657EA-C949-4CFB-B403-1CD88B50E1DE}"/>
              </a:ext>
            </a:extLst>
          </p:cNvPr>
          <p:cNvCxnSpPr>
            <a:cxnSpLocks/>
          </p:cNvCxnSpPr>
          <p:nvPr/>
        </p:nvCxnSpPr>
        <p:spPr>
          <a:xfrm>
            <a:off x="3203848" y="1196752"/>
            <a:ext cx="0" cy="554461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10 CuadroTexto">
            <a:extLst>
              <a:ext uri="{FF2B5EF4-FFF2-40B4-BE49-F238E27FC236}">
                <a16:creationId xmlns="" xmlns:a16="http://schemas.microsoft.com/office/drawing/2014/main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Noviembre 2020</a:t>
            </a:r>
            <a:endParaRPr lang="es-MX" dirty="0"/>
          </a:p>
        </p:txBody>
      </p:sp>
      <p:pic>
        <p:nvPicPr>
          <p:cNvPr id="1026" name="Picture 2" descr="https://scontent-qro1-1.xx.fbcdn.net/v/t1.0-9/123053694_358315868952755_8605488576772433576_n.jpg?_nc_cat=107&amp;ccb=2&amp;_nc_sid=8bfeb9&amp;_nc_eui2=AeFQLVwKJLkv3x4k8tXIzHVhyl-hi2cGAWrKX6GLZwYBaoUpK82CHBzDpPs4oEfkD2CiUEoTAHUsh5on0mojXSzd&amp;_nc_ohc=SEVtuzeKx10AX-7nyCr&amp;_nc_ht=scontent-qro1-1.xx&amp;oh=a0b796c23dc788f72be49694c9d5b213&amp;oe=5FE452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b="33887"/>
          <a:stretch/>
        </p:blipFill>
        <p:spPr bwMode="auto">
          <a:xfrm>
            <a:off x="3347864" y="1332170"/>
            <a:ext cx="2448272" cy="257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qro1-1.xx.fbcdn.net/v/t1.0-9/123041027_358316015619407_5841312870898214896_n.jpg?_nc_cat=111&amp;ccb=2&amp;_nc_sid=8bfeb9&amp;_nc_eui2=AeHtFDFHAvzmPgaaYXLBoZM4f4eG2DVpTq1_h4bYNWlOrass08zyNup-d_dCPlW7OW9XkbGEKzJnCRLmg7uRhpqJ&amp;_nc_ohc=DDsgX7gXVjkAX_R2cBO&amp;_nc_ht=scontent-qro1-1.xx&amp;oh=f7e72bd957d961efdc52daf92b3618fc&amp;oe=5FE383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75" y="4069029"/>
            <a:ext cx="3890521" cy="23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-qro1-1.xx.fbcdn.net/v/t1.0-9/123139675_358315925619416_652963316601943300_n.jpg?_nc_cat=108&amp;ccb=2&amp;_nc_sid=8bfeb9&amp;_nc_eui2=AeGApP_Qq9xSokUbjuFt00uw6JH5X_GXLMrokflf8ZcsyiGaVrllrngfriz7Uj4itt7BJMk1Iv59DyNl9c9YRNbR&amp;_nc_ohc=INZr3DaQmHsAX9A2eT3&amp;_nc_ht=scontent-qro1-1.xx&amp;oh=f733c516094280a40e56ff8a928d4402&amp;oe=5FE54BB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36"/>
          <a:stretch/>
        </p:blipFill>
        <p:spPr bwMode="auto">
          <a:xfrm>
            <a:off x="5940152" y="1342631"/>
            <a:ext cx="2727754" cy="25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5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>
            <a:extLst>
              <a:ext uri="{FF2B5EF4-FFF2-40B4-BE49-F238E27FC236}">
                <a16:creationId xmlns="" xmlns:a16="http://schemas.microsoft.com/office/drawing/2014/main" id="{BFBBEBA2-FA48-4A27-A033-855B63BCD08E}"/>
              </a:ext>
            </a:extLst>
          </p:cNvPr>
          <p:cNvSpPr/>
          <p:nvPr/>
        </p:nvSpPr>
        <p:spPr>
          <a:xfrm>
            <a:off x="389451" y="1154157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4 Rectángulo">
            <a:extLst>
              <a:ext uri="{FF2B5EF4-FFF2-40B4-BE49-F238E27FC236}">
                <a16:creationId xmlns="" xmlns:a16="http://schemas.microsoft.com/office/drawing/2014/main" id="{C4ABE26D-7756-4F25-A438-FB071954679F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/>
              <a:t> </a:t>
            </a:r>
            <a:r>
              <a:rPr lang="es-MX" b="1" dirty="0" smtClean="0"/>
              <a:t>Visita </a:t>
            </a:r>
            <a:r>
              <a:rPr lang="es-MX" b="1" dirty="0"/>
              <a:t>a Colonias</a:t>
            </a:r>
          </a:p>
          <a:p>
            <a:endParaRPr lang="es-MX" dirty="0"/>
          </a:p>
        </p:txBody>
      </p:sp>
      <p:cxnSp>
        <p:nvCxnSpPr>
          <p:cNvPr id="4" name="6 Conector recto">
            <a:extLst>
              <a:ext uri="{FF2B5EF4-FFF2-40B4-BE49-F238E27FC236}">
                <a16:creationId xmlns="" xmlns:a16="http://schemas.microsoft.com/office/drawing/2014/main" id="{0442D609-51B1-48DB-9CA3-A3827F9DEF9D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7606CC9F-617C-4B2C-AC0F-87209B32A011}"/>
              </a:ext>
            </a:extLst>
          </p:cNvPr>
          <p:cNvSpPr txBox="1"/>
          <p:nvPr/>
        </p:nvSpPr>
        <p:spPr>
          <a:xfrm>
            <a:off x="389451" y="1536174"/>
            <a:ext cx="28528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>
              <a:latin typeface="Segoe UI Historic" panose="020B0502040204020203" pitchFamily="34" charset="0"/>
            </a:endParaRPr>
          </a:p>
          <a:p>
            <a:r>
              <a:rPr lang="es-MX" dirty="0"/>
              <a:t>se llevó acabo la reunión de Prevención de Violencia Familiar y de Genero, en la Colonia Emiliano Zapata de la Delegación San Martín de las Flores, gracias a las gestiones de nuestra Presidenta Municipal María Elena Limón García se realizó la entrega de despensas y a la pastelería </a:t>
            </a:r>
            <a:r>
              <a:rPr lang="es-MX" dirty="0" err="1"/>
              <a:t>Neulfeld</a:t>
            </a:r>
            <a:r>
              <a:rPr lang="es-MX" dirty="0"/>
              <a:t>, gracias por sus donaciones de pasteles.</a:t>
            </a:r>
            <a:endParaRPr lang="es-ES" sz="2000" dirty="0"/>
          </a:p>
        </p:txBody>
      </p:sp>
      <p:sp>
        <p:nvSpPr>
          <p:cNvPr id="5" name="AutoShape 4">
            <a:extLst>
              <a:ext uri="{FF2B5EF4-FFF2-40B4-BE49-F238E27FC236}">
                <a16:creationId xmlns="" xmlns:a16="http://schemas.microsoft.com/office/drawing/2014/main" id="{5F4063B0-C81B-4EC2-AD03-ED50D6BE00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0" name="Picture 2" descr="https://scontent-qro1-1.xx.fbcdn.net/v/t1.0-9/123237370_359958792121796_8839955772985852439_n.jpg?_nc_cat=106&amp;ccb=2&amp;_nc_sid=8bfeb9&amp;_nc_eui2=AeGWdWt-ME6o5GjY9x-Rk_UbzvwAnb3Pkg3O_ACdvc-SDQeQv_SR_sh2wwl4ZutG2mX_ZkikUmshs_i6ieFOEKT9&amp;_nc_ohc=LoQXWZyeiDUAX-F4_wO&amp;_nc_ht=scontent-qro1-1.xx&amp;oh=716e6acf1020a6ace368db36c30d72c9&amp;oe=5FE54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14" y="1256417"/>
            <a:ext cx="2294798" cy="249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-qro1-1.xx.fbcdn.net/v/t1.0-9/123220242_359958862121789_3566319127636855021_n.jpg?_nc_cat=100&amp;ccb=2&amp;_nc_sid=8bfeb9&amp;_nc_eui2=AeHF7pn3zOLWUqlkN68HWxD9UTtymp_lJU1RO3Kan-UlTTBU-c3DBYXK2E5ua79gr0RVw-VSBjgBPsu9qCukY8_s&amp;_nc_ohc=-0VE-CgHANIAX_czNfB&amp;_nc_ht=scontent-qro1-1.xx&amp;oh=47a35f6b2b54a74f26bdfde325f8dccf&amp;oe=5FE3968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93557"/>
            <a:ext cx="2533033" cy="245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-qro1-1.xx.fbcdn.net/v/t1.0-9/123333969_359958935455115_9164899291975033748_n.jpg?_nc_cat=109&amp;ccb=2&amp;_nc_sid=8bfeb9&amp;_nc_eui2=AeGPIJbvbclSTtX01dqi9Oya2lJKaqCo2EfaUkpqoKjYR3wQ_j0fRwpY0DsidZ-F-Yq6zfOorZSqsY9L-WlWmC3-&amp;_nc_ohc=TRhsiHBOT8kAX-Ld6tK&amp;_nc_ht=scontent-qro1-1.xx&amp;oh=d38b9c19706ce6629ba392b98cdd73d2&amp;oe=5FE2CD0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47045"/>
            <a:ext cx="3744416" cy="24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>
            <a:extLst>
              <a:ext uri="{FF2B5EF4-FFF2-40B4-BE49-F238E27FC236}">
                <a16:creationId xmlns="" xmlns:a16="http://schemas.microsoft.com/office/drawing/2014/main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Noviembre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621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FD22A39-907C-44A8-B266-920ECF26F6F5}"/>
              </a:ext>
            </a:extLst>
          </p:cNvPr>
          <p:cNvSpPr txBox="1"/>
          <p:nvPr/>
        </p:nvSpPr>
        <p:spPr>
          <a:xfrm>
            <a:off x="395537" y="1250437"/>
            <a:ext cx="30850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Viernes 02 de Octubre del 2020</a:t>
            </a:r>
          </a:p>
          <a:p>
            <a:pPr marL="285750" indent="-285750" algn="just">
              <a:buFontTx/>
              <a:buChar char="-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400" dirty="0"/>
              <a:t>El departamento de Mejoramiento Urbano de San Pedro </a:t>
            </a:r>
            <a:r>
              <a:rPr lang="es-MX" sz="1400" dirty="0" err="1"/>
              <a:t>tlaquepaque</a:t>
            </a:r>
            <a:r>
              <a:rPr lang="es-MX" sz="1400" dirty="0"/>
              <a:t> a petición de la Delegación realizó balizamiento y señalamiento en el primer cuadro de la colonia en un horario con menos afluencia de personas para no entorpecer las actividades comerciales que aquí se efectúan.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/>
          </a:p>
        </p:txBody>
      </p:sp>
      <p:sp>
        <p:nvSpPr>
          <p:cNvPr id="7" name="4 Rectángulo">
            <a:extLst>
              <a:ext uri="{FF2B5EF4-FFF2-40B4-BE49-F238E27FC236}">
                <a16:creationId xmlns="" xmlns:a16="http://schemas.microsoft.com/office/drawing/2014/main" id="{1049C481-82FE-4686-904C-FC86FA95B446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="" xmlns:a16="http://schemas.microsoft.com/office/drawing/2014/main" id="{A76A4D35-7429-4EF1-B8EC-80C10379E108}"/>
              </a:ext>
            </a:extLst>
          </p:cNvPr>
          <p:cNvSpPr/>
          <p:nvPr/>
        </p:nvSpPr>
        <p:spPr>
          <a:xfrm>
            <a:off x="395536" y="1196752"/>
            <a:ext cx="8424936" cy="55446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9" name="6 Conector recto">
            <a:extLst>
              <a:ext uri="{FF2B5EF4-FFF2-40B4-BE49-F238E27FC236}">
                <a16:creationId xmlns="" xmlns:a16="http://schemas.microsoft.com/office/drawing/2014/main" id="{F5A657EA-C949-4CFB-B403-1CD88B50E1DE}"/>
              </a:ext>
            </a:extLst>
          </p:cNvPr>
          <p:cNvCxnSpPr>
            <a:cxnSpLocks/>
          </p:cNvCxnSpPr>
          <p:nvPr/>
        </p:nvCxnSpPr>
        <p:spPr>
          <a:xfrm>
            <a:off x="3491880" y="1196752"/>
            <a:ext cx="0" cy="554461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https://scontent-qro1-1.xx.fbcdn.net/v/t1.0-9/123729740_364378581679817_8462529184756249447_o.jpg?_nc_cat=102&amp;ccb=2&amp;_nc_sid=8bfeb9&amp;_nc_eui2=AeGvynWzVTScqqf1xn7I4k7yzcZQ66El0Q7NxlDroSXRDktFfGvTwF-axXjAyIW-uJ5Rw4fMgibwY_jzu7v9VEjf&amp;_nc_ohc=LH_yfLibkJUAX_fvNDB&amp;_nc_ht=scontent-qro1-1.xx&amp;oh=41d3c83035ecde81d5ede57d2d4bd528&amp;oe=5FE54A4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t="25987" b="10158"/>
          <a:stretch/>
        </p:blipFill>
        <p:spPr bwMode="auto">
          <a:xfrm>
            <a:off x="3635896" y="1359030"/>
            <a:ext cx="2448272" cy="23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qro1-1.xx.fbcdn.net/v/t1.0-9/123717849_364378848346457_349881232208277501_o.jpg?_nc_cat=107&amp;ccb=2&amp;_nc_sid=8bfeb9&amp;_nc_eui2=AeF04hC38g3oiCyzOmky14Niwhktp3bEcEHCGS2ndsRwQe2m-Xs5HLnhxswoe85R_thLqReOkWg2oM8uzsrnnv79&amp;_nc_ohc=nmwAalDQ6PAAX9cegiL&amp;_nc_ht=scontent-qro1-1.xx&amp;oh=653e49c2662bda28cbc408e1231e3579&amp;oe=5FE24D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98" y="3962581"/>
            <a:ext cx="4278339" cy="263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-qro1-1.xx.fbcdn.net/v/t1.0-9/123738194_364378881679787_3429486190614260862_o.jpg?_nc_cat=109&amp;ccb=2&amp;_nc_sid=8bfeb9&amp;_nc_eui2=AeH0Yqks6zKk1wUd3TIpDG-DSvXMJEb8IW9K9cwkRvwhby-PPZKvflf9TLDLPtk-hxU_x9nu1sQZ-ITFBqsb-4ra&amp;_nc_ohc=mP_r3Ip0OtYAX8SCtSf&amp;_nc_oc=AQmWHK6q2GfArTFAyRGjgKr6szf0zDbWcsn6H1W4uI3ttOX6RO32ejWtAUQoQHgiOjo4lp9QOJW0VF95P8D08b8C&amp;_nc_ht=scontent-qro1-1.xx&amp;oh=7ca594bb4b560278edec73563ce95d63&amp;oe=5FE224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561" y="1369012"/>
            <a:ext cx="2590860" cy="234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>
            <a:extLst>
              <a:ext uri="{FF2B5EF4-FFF2-40B4-BE49-F238E27FC236}">
                <a16:creationId xmlns="" xmlns:a16="http://schemas.microsoft.com/office/drawing/2014/main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Noviembre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527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FD22A39-907C-44A8-B266-920ECF26F6F5}"/>
              </a:ext>
            </a:extLst>
          </p:cNvPr>
          <p:cNvSpPr txBox="1"/>
          <p:nvPr/>
        </p:nvSpPr>
        <p:spPr>
          <a:xfrm>
            <a:off x="395537" y="1250437"/>
            <a:ext cx="3085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MX" dirty="0" smtClean="0"/>
              <a:t>Se </a:t>
            </a:r>
            <a:r>
              <a:rPr lang="es-MX" dirty="0"/>
              <a:t>llevó acabó operativo de poda de maleza para recuperación de espacio público en la colonia Bosques de San </a:t>
            </a:r>
            <a:r>
              <a:rPr lang="es-MX" dirty="0" smtClean="0"/>
              <a:t>Martin con esto avanzamos mas para una colonia mas limpia </a:t>
            </a:r>
            <a:endParaRPr lang="es-ES" dirty="0"/>
          </a:p>
        </p:txBody>
      </p:sp>
      <p:sp>
        <p:nvSpPr>
          <p:cNvPr id="7" name="4 Rectángulo">
            <a:extLst>
              <a:ext uri="{FF2B5EF4-FFF2-40B4-BE49-F238E27FC236}">
                <a16:creationId xmlns="" xmlns:a16="http://schemas.microsoft.com/office/drawing/2014/main" id="{1049C481-82FE-4686-904C-FC86FA95B446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="" xmlns:a16="http://schemas.microsoft.com/office/drawing/2014/main" id="{A76A4D35-7429-4EF1-B8EC-80C10379E108}"/>
              </a:ext>
            </a:extLst>
          </p:cNvPr>
          <p:cNvSpPr/>
          <p:nvPr/>
        </p:nvSpPr>
        <p:spPr>
          <a:xfrm>
            <a:off x="395536" y="1196752"/>
            <a:ext cx="8424936" cy="55446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9" name="6 Conector recto">
            <a:extLst>
              <a:ext uri="{FF2B5EF4-FFF2-40B4-BE49-F238E27FC236}">
                <a16:creationId xmlns="" xmlns:a16="http://schemas.microsoft.com/office/drawing/2014/main" id="{F5A657EA-C949-4CFB-B403-1CD88B50E1DE}"/>
              </a:ext>
            </a:extLst>
          </p:cNvPr>
          <p:cNvCxnSpPr>
            <a:cxnSpLocks/>
          </p:cNvCxnSpPr>
          <p:nvPr/>
        </p:nvCxnSpPr>
        <p:spPr>
          <a:xfrm>
            <a:off x="3491880" y="1196752"/>
            <a:ext cx="0" cy="554461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https://scontent-qro1-1.xx.fbcdn.net/v/t1.0-9/125047445_370973621020313_8679041754094117303_n.jpg?_nc_cat=104&amp;ccb=2&amp;_nc_sid=8bfeb9&amp;_nc_eui2=AeHEjbeEUGwpZzA-L5T3D7p7WXhShi4Mc2VZeFKGLgxzZV1SEylm8qktZ81Dh3SaMK3U2RFeGPZIapoj7e7QiWmc&amp;_nc_ohc=orYY59CGnt8AX9z6Ov2&amp;_nc_ht=scontent-qro1-1.xx&amp;oh=5ac46f99124d5b19490159053490d27f&amp;oe=5FE5CE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6" t="26883" b="16821"/>
          <a:stretch/>
        </p:blipFill>
        <p:spPr bwMode="auto">
          <a:xfrm>
            <a:off x="3635896" y="1259251"/>
            <a:ext cx="2376264" cy="257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-qro1-1.xx.fbcdn.net/v/t1.0-9/125247168_370973654353643_4173033063453330740_n.jpg?_nc_cat=104&amp;ccb=2&amp;_nc_sid=8bfeb9&amp;_nc_eui2=AeGg4GJPxyLO1eBtmye0gdMqdxvZC8xnwvN3G9kLzGfC8xwOalKaFNPERSPEvo22nuhj-z6cJex2OpL6WPAoSENa&amp;_nc_ohc=-9nJ3TUHX1AAX8YBN5k&amp;_nc_ht=scontent-qro1-1.xx&amp;oh=812bf4fc17a67fb06143f5c180522a77&amp;oe=5FE5E5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66" y="1276181"/>
            <a:ext cx="2486381" cy="255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ontent-qro1-1.xx.fbcdn.net/v/t1.0-9/125247168_370973654353643_4173033063453330740_n.jpg?_nc_cat=104&amp;ccb=2&amp;_nc_sid=8bfeb9&amp;_nc_eui2=AeGg4GJPxyLO1eBtmye0gdMqdxvZC8xnwvN3G9kLzGfC8xwOalKaFNPERSPEvo22nuhj-z6cJex2OpL6WPAoSENa&amp;_nc_ohc=-9nJ3TUHX1AAX8YBN5k&amp;_nc_ht=scontent-qro1-1.xx&amp;oh=812bf4fc17a67fb06143f5c180522a77&amp;oe=5FE5E5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2881"/>
            <a:ext cx="3195696" cy="239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>
            <a:extLst>
              <a:ext uri="{FF2B5EF4-FFF2-40B4-BE49-F238E27FC236}">
                <a16:creationId xmlns="" xmlns:a16="http://schemas.microsoft.com/office/drawing/2014/main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Noviembre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291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FD22A39-907C-44A8-B266-920ECF26F6F5}"/>
              </a:ext>
            </a:extLst>
          </p:cNvPr>
          <p:cNvSpPr txBox="1"/>
          <p:nvPr/>
        </p:nvSpPr>
        <p:spPr>
          <a:xfrm>
            <a:off x="395537" y="1250437"/>
            <a:ext cx="2736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dirty="0" smtClean="0"/>
              <a:t>Seguimos </a:t>
            </a:r>
            <a:r>
              <a:rPr lang="es-MX" dirty="0"/>
              <a:t>llevando acabó operativo de poda de maleza para recuperación de espacio </a:t>
            </a:r>
            <a:r>
              <a:rPr lang="es-MX" dirty="0" smtClean="0"/>
              <a:t>público en la colonia Emiliano zapata </a:t>
            </a:r>
            <a:endParaRPr lang="es-ES" dirty="0"/>
          </a:p>
        </p:txBody>
      </p:sp>
      <p:sp>
        <p:nvSpPr>
          <p:cNvPr id="7" name="4 Rectángulo">
            <a:extLst>
              <a:ext uri="{FF2B5EF4-FFF2-40B4-BE49-F238E27FC236}">
                <a16:creationId xmlns="" xmlns:a16="http://schemas.microsoft.com/office/drawing/2014/main" id="{1049C481-82FE-4686-904C-FC86FA95B446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="" xmlns:a16="http://schemas.microsoft.com/office/drawing/2014/main" id="{A76A4D35-7429-4EF1-B8EC-80C10379E108}"/>
              </a:ext>
            </a:extLst>
          </p:cNvPr>
          <p:cNvSpPr/>
          <p:nvPr/>
        </p:nvSpPr>
        <p:spPr>
          <a:xfrm>
            <a:off x="395536" y="1196752"/>
            <a:ext cx="8424936" cy="55446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9" name="6 Conector recto">
            <a:extLst>
              <a:ext uri="{FF2B5EF4-FFF2-40B4-BE49-F238E27FC236}">
                <a16:creationId xmlns="" xmlns:a16="http://schemas.microsoft.com/office/drawing/2014/main" id="{F5A657EA-C949-4CFB-B403-1CD88B50E1DE}"/>
              </a:ext>
            </a:extLst>
          </p:cNvPr>
          <p:cNvCxnSpPr>
            <a:cxnSpLocks/>
          </p:cNvCxnSpPr>
          <p:nvPr/>
        </p:nvCxnSpPr>
        <p:spPr>
          <a:xfrm>
            <a:off x="3563888" y="1196752"/>
            <a:ext cx="0" cy="554461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https://scontent-qro1-1.xx.fbcdn.net/v/t1.0-9/125214714_371718620945813_9149591076504496517_n.jpg?_nc_cat=104&amp;ccb=2&amp;_nc_sid=8bfeb9&amp;_nc_eui2=AeHTrX8v0aCOqmAPrvzVb7Zo5vKd8F1aPIHm8p3wXVo8gf6SDjACpjqHMJbbBbLulAGoUqkkXv-V6tIlMfAW4mfB&amp;_nc_ohc=CWqEnls1sPwAX_IZ-tZ&amp;_nc_ht=scontent-qro1-1.xx&amp;oh=29d0aff9fcbc01929fbf821bb16383dd&amp;oe=5FE5F0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79509"/>
            <a:ext cx="2040939" cy="272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-qro1-1.xx.fbcdn.net/v/t1.0-9/125253568_371718674279141_8622497340700147478_n.jpg?_nc_cat=111&amp;ccb=2&amp;_nc_sid=8bfeb9&amp;_nc_eui2=AeGat_PckS_jPX9qVc5bvkEund4Rbp40cx-d3hFunjRzH_-12sDtJQEJR8dzWwfy-ckbPq-PEcOBuYbn9KqWNe6I&amp;_nc_ohc=KSY0yTmvvOkAX8XCELx&amp;_nc_ht=scontent-qro1-1.xx&amp;oh=ebb9b6905887c02111d2c6de38cdde1d&amp;oe=5FE3516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80" y="4133829"/>
            <a:ext cx="3903992" cy="239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content-qro1-1.xx.fbcdn.net/v/t1.0-9/125192357_371718584279150_5406192657079268262_n.jpg?_nc_cat=102&amp;ccb=2&amp;_nc_sid=8bfeb9&amp;_nc_eui2=AeGAW-IpAHK6d9sFno6Q5cPcT7QFQOYmcJdPtAVA5iZwl1GrHWXcQk3cinGHc8n0bn2LVwL4wIcj19oQJUn_3eyb&amp;_nc_ohc=b3MfA8Q6hCgAX9zOER2&amp;_nc_oc=AQlO-rlpBJxxLo9xoPR3izTkbzEA8hE3deZMBzJP6JE5OMd-0RyXtb6Bx2gv8rNr8hjuHGrLn-fiIWER-raUUogO&amp;_nc_ht=scontent-qro1-1.xx&amp;oh=2d27108d76f7486cc1543732f5a949c3&amp;oe=5FE3B65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30" y="1333261"/>
            <a:ext cx="2192393" cy="26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>
            <a:extLst>
              <a:ext uri="{FF2B5EF4-FFF2-40B4-BE49-F238E27FC236}">
                <a16:creationId xmlns="" xmlns:a16="http://schemas.microsoft.com/office/drawing/2014/main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Noviembre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81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FD22A39-907C-44A8-B266-920ECF26F6F5}"/>
              </a:ext>
            </a:extLst>
          </p:cNvPr>
          <p:cNvSpPr txBox="1"/>
          <p:nvPr/>
        </p:nvSpPr>
        <p:spPr>
          <a:xfrm>
            <a:off x="395537" y="1250437"/>
            <a:ext cx="25498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/>
              <a:t>se </a:t>
            </a:r>
            <a:r>
              <a:rPr lang="es-MX" dirty="0"/>
              <a:t>llevó a cabo el Operativo de Recuperación de Espacios públicos, en la colonia Arboledas de San Martin.</a:t>
            </a:r>
          </a:p>
          <a:p>
            <a:r>
              <a:rPr lang="es-MX" dirty="0"/>
              <a:t>Dicho Operativo </a:t>
            </a:r>
            <a:r>
              <a:rPr lang="es-MX" dirty="0" err="1"/>
              <a:t>Consistio</a:t>
            </a:r>
            <a:endParaRPr lang="es-MX" dirty="0"/>
          </a:p>
          <a:p>
            <a:r>
              <a:rPr lang="es-MX" dirty="0" err="1"/>
              <a:t>Descacharizacion</a:t>
            </a:r>
            <a:endParaRPr lang="es-MX" dirty="0"/>
          </a:p>
          <a:p>
            <a:r>
              <a:rPr lang="es-MX" dirty="0"/>
              <a:t>Limpieza</a:t>
            </a:r>
          </a:p>
          <a:p>
            <a:r>
              <a:rPr lang="es-MX" dirty="0"/>
              <a:t>Poda (derribos )</a:t>
            </a:r>
          </a:p>
          <a:p>
            <a:r>
              <a:rPr lang="es-MX" dirty="0"/>
              <a:t>Reforestación</a:t>
            </a:r>
          </a:p>
          <a:p>
            <a:r>
              <a:rPr lang="es-MX" dirty="0"/>
              <a:t>Fumigación</a:t>
            </a:r>
          </a:p>
          <a:p>
            <a:r>
              <a:rPr lang="es-MX" dirty="0"/>
              <a:t>Alumbrado Público</a:t>
            </a:r>
          </a:p>
          <a:p>
            <a:r>
              <a:rPr lang="es-MX" dirty="0"/>
              <a:t>Reparación de Circuitos</a:t>
            </a:r>
          </a:p>
          <a:p>
            <a:r>
              <a:rPr lang="es-MX" dirty="0"/>
              <a:t>Campaña de Salud Animal</a:t>
            </a:r>
          </a:p>
        </p:txBody>
      </p:sp>
      <p:sp>
        <p:nvSpPr>
          <p:cNvPr id="7" name="4 Rectángulo">
            <a:extLst>
              <a:ext uri="{FF2B5EF4-FFF2-40B4-BE49-F238E27FC236}">
                <a16:creationId xmlns="" xmlns:a16="http://schemas.microsoft.com/office/drawing/2014/main" id="{1049C481-82FE-4686-904C-FC86FA95B446}"/>
              </a:ext>
            </a:extLst>
          </p:cNvPr>
          <p:cNvSpPr/>
          <p:nvPr/>
        </p:nvSpPr>
        <p:spPr>
          <a:xfrm>
            <a:off x="395536" y="476672"/>
            <a:ext cx="8424936" cy="493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b="1" dirty="0"/>
              <a:t>Visita a Colonias</a:t>
            </a:r>
          </a:p>
          <a:p>
            <a:endParaRPr lang="es-MX" dirty="0"/>
          </a:p>
        </p:txBody>
      </p:sp>
      <p:sp>
        <p:nvSpPr>
          <p:cNvPr id="8" name="3 Rectángulo">
            <a:extLst>
              <a:ext uri="{FF2B5EF4-FFF2-40B4-BE49-F238E27FC236}">
                <a16:creationId xmlns="" xmlns:a16="http://schemas.microsoft.com/office/drawing/2014/main" id="{A76A4D35-7429-4EF1-B8EC-80C10379E108}"/>
              </a:ext>
            </a:extLst>
          </p:cNvPr>
          <p:cNvSpPr/>
          <p:nvPr/>
        </p:nvSpPr>
        <p:spPr>
          <a:xfrm>
            <a:off x="323528" y="1196752"/>
            <a:ext cx="8424936" cy="55446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9" name="6 Conector recto">
            <a:extLst>
              <a:ext uri="{FF2B5EF4-FFF2-40B4-BE49-F238E27FC236}">
                <a16:creationId xmlns="" xmlns:a16="http://schemas.microsoft.com/office/drawing/2014/main" id="{F5A657EA-C949-4CFB-B403-1CD88B50E1DE}"/>
              </a:ext>
            </a:extLst>
          </p:cNvPr>
          <p:cNvCxnSpPr>
            <a:cxnSpLocks/>
          </p:cNvCxnSpPr>
          <p:nvPr/>
        </p:nvCxnSpPr>
        <p:spPr>
          <a:xfrm>
            <a:off x="3131840" y="1196752"/>
            <a:ext cx="0" cy="554461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6" name="Picture 2" descr="https://scontent-qro1-1.xx.fbcdn.net/v/t1.0-9/125366808_372455577538784_6050368949438804696_n.jpg?_nc_cat=102&amp;ccb=2&amp;_nc_sid=8bfeb9&amp;_nc_eui2=AeGXtqhM-B3DEig1uZ044QKRKjGRQyP3r2wqMZFDI_evbHlstem0tDFCy1g-f5n364JPPfQcoqTuccQy91a4AgDq&amp;_nc_ohc=6ZoycIuN7mcAX8n_1le&amp;_nc_ht=scontent-qro1-1.xx&amp;oh=70df9cff34e9f3faff7168ee3888bbf4&amp;oe=5FE226B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38"/>
          <a:stretch/>
        </p:blipFill>
        <p:spPr bwMode="auto">
          <a:xfrm>
            <a:off x="3226163" y="1341842"/>
            <a:ext cx="2497965" cy="244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ontent-qro1-1.xx.fbcdn.net/v/t1.0-9/125366808_372455987538743_6878293204763446345_n.jpg?_nc_cat=108&amp;ccb=2&amp;_nc_sid=8bfeb9&amp;_nc_eui2=AeGyfM1fylW-h75GP7sx2WKrtvGETUw0m_W28YRNTDSb9dIANvfcIBxWC9SBv70n-n03ngW3qeum1vvsZMytcd04&amp;_nc_ohc=9UhXwRltrrkAX8b4z5W&amp;_nc_ht=scontent-qro1-1.xx&amp;oh=42ea8678f086997a5024bc8ce9935c73&amp;oe=5FE5EBC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02" y="1341842"/>
            <a:ext cx="2726045" cy="244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content-qro1-1.xx.fbcdn.net/v/t1.0-9/125315165_372456157538726_5116564153227580952_n.jpg?_nc_cat=107&amp;ccb=2&amp;_nc_sid=8bfeb9&amp;_nc_eui2=AeEEw94MDpocQTxrX4NRRvNK-6vgJwanHEP7q-AnBqccQ7-Bf97lv3F5D1Y5PrLz32ECXCbIs1uaPxaD33iBbcDG&amp;_nc_ohc=U2jPwN2O_wYAX8nEfv2&amp;_nc_ht=scontent-qro1-1.xx&amp;oh=c40616e0e68dfdb270e1345a80801757&amp;oe=5FE55C3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67" y="3969060"/>
            <a:ext cx="4224469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>
            <a:extLst>
              <a:ext uri="{FF2B5EF4-FFF2-40B4-BE49-F238E27FC236}">
                <a16:creationId xmlns="" xmlns:a16="http://schemas.microsoft.com/office/drawing/2014/main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Noviembre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1464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>
            <a:extLst>
              <a:ext uri="{FF2B5EF4-FFF2-40B4-BE49-F238E27FC236}">
                <a16:creationId xmlns="" xmlns:a16="http://schemas.microsoft.com/office/drawing/2014/main" id="{BFBBEBA2-FA48-4A27-A033-855B63BCD08E}"/>
              </a:ext>
            </a:extLst>
          </p:cNvPr>
          <p:cNvSpPr/>
          <p:nvPr/>
        </p:nvSpPr>
        <p:spPr>
          <a:xfrm>
            <a:off x="389451" y="1154157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4 Rectángulo">
            <a:extLst>
              <a:ext uri="{FF2B5EF4-FFF2-40B4-BE49-F238E27FC236}">
                <a16:creationId xmlns="" xmlns:a16="http://schemas.microsoft.com/office/drawing/2014/main" id="{C4ABE26D-7756-4F25-A438-FB071954679F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/>
              <a:t> COVID-19/Visita a Colonias</a:t>
            </a:r>
          </a:p>
          <a:p>
            <a:endParaRPr lang="es-MX" dirty="0"/>
          </a:p>
        </p:txBody>
      </p:sp>
      <p:cxnSp>
        <p:nvCxnSpPr>
          <p:cNvPr id="4" name="6 Conector recto">
            <a:extLst>
              <a:ext uri="{FF2B5EF4-FFF2-40B4-BE49-F238E27FC236}">
                <a16:creationId xmlns="" xmlns:a16="http://schemas.microsoft.com/office/drawing/2014/main" id="{0442D609-51B1-48DB-9CA3-A3827F9DEF9D}"/>
              </a:ext>
            </a:extLst>
          </p:cNvPr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EF2C5319-5BA5-44AC-B8E3-B5BA2E6F588F}"/>
              </a:ext>
            </a:extLst>
          </p:cNvPr>
          <p:cNvSpPr txBox="1"/>
          <p:nvPr/>
        </p:nvSpPr>
        <p:spPr>
          <a:xfrm>
            <a:off x="539552" y="1449526"/>
            <a:ext cx="2736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-13 de Noviembre de </a:t>
            </a:r>
            <a:r>
              <a:rPr lang="es-ES" dirty="0"/>
              <a:t>2020</a:t>
            </a:r>
          </a:p>
          <a:p>
            <a:endParaRPr lang="es-ES" dirty="0"/>
          </a:p>
          <a:p>
            <a:pPr algn="l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una estrecha coordinación interna se entrego </a:t>
            </a:r>
            <a:r>
              <a:rPr lang="es-MX" b="0" i="0" dirty="0">
                <a:effectLst/>
                <a:latin typeface="Segoe UI Historic" panose="020B0502040204020203" pitchFamily="34" charset="0"/>
              </a:rPr>
              <a:t>200 despensas </a:t>
            </a:r>
            <a:r>
              <a:rPr lang="es-MX" b="0" i="0" dirty="0">
                <a:effectLst/>
                <a:latin typeface="inherit"/>
              </a:rPr>
              <a:t>Continuamos apoyando a nuestra población ante esta contingencia de salud.</a:t>
            </a:r>
          </a:p>
          <a:p>
            <a:pPr algn="l"/>
            <a:r>
              <a:rPr lang="es-MX" b="0" i="0" dirty="0">
                <a:effectLst/>
                <a:latin typeface="inherit"/>
              </a:rPr>
              <a:t>Acudimos a la entrega de pollos a los </a:t>
            </a:r>
            <a:r>
              <a:rPr lang="es-MX" b="0" i="0" dirty="0" smtClean="0">
                <a:effectLst/>
                <a:latin typeface="inherit"/>
              </a:rPr>
              <a:t>vecinos.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Con esto se refrenda la atención, beneficio y apoyo a más de ante los efectos provocados por la pandemia .</a:t>
            </a:r>
          </a:p>
        </p:txBody>
      </p:sp>
      <p:pic>
        <p:nvPicPr>
          <p:cNvPr id="7170" name="Picture 2" descr="https://scontent-qro1-1.xx.fbcdn.net/v/t1.0-9/125414815_372459604205048_7784767651802598960_n.jpg?_nc_cat=106&amp;ccb=2&amp;_nc_sid=8bfeb9&amp;_nc_eui2=AeHiQh5mZjSagrULLNAC9ZASVd9QlTl1hrJV31CVOXWGshoCQqbUXdL5_e4HJ245t6_8_by3EMeN6DGWONX59OpF&amp;_nc_ohc=fC3QN6wqWXUAX-Y2MYV&amp;_nc_ht=scontent-qro1-1.xx&amp;oh=2110fe5fcd0e029e846ee2bfd5183887&amp;oe=5FE33F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4571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>
            <a:extLst>
              <a:ext uri="{FF2B5EF4-FFF2-40B4-BE49-F238E27FC236}">
                <a16:creationId xmlns="" xmlns:a16="http://schemas.microsoft.com/office/drawing/2014/main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Noviembre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37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>
            <a:extLst>
              <a:ext uri="{FF2B5EF4-FFF2-40B4-BE49-F238E27FC236}">
                <a16:creationId xmlns="" xmlns:a16="http://schemas.microsoft.com/office/drawing/2014/main" id="{BFBBEBA2-FA48-4A27-A033-855B63BCD08E}"/>
              </a:ext>
            </a:extLst>
          </p:cNvPr>
          <p:cNvSpPr/>
          <p:nvPr/>
        </p:nvSpPr>
        <p:spPr>
          <a:xfrm>
            <a:off x="389451" y="1154157"/>
            <a:ext cx="8064896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4 Rectángulo">
            <a:extLst>
              <a:ext uri="{FF2B5EF4-FFF2-40B4-BE49-F238E27FC236}">
                <a16:creationId xmlns="" xmlns:a16="http://schemas.microsoft.com/office/drawing/2014/main" id="{C4ABE26D-7756-4F25-A438-FB071954679F}"/>
              </a:ext>
            </a:extLst>
          </p:cNvPr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/>
              <a:t> Visita a Colonias</a:t>
            </a:r>
          </a:p>
          <a:p>
            <a:endParaRPr lang="es-MX" dirty="0"/>
          </a:p>
        </p:txBody>
      </p:sp>
      <p:cxnSp>
        <p:nvCxnSpPr>
          <p:cNvPr id="4" name="6 Conector recto">
            <a:extLst>
              <a:ext uri="{FF2B5EF4-FFF2-40B4-BE49-F238E27FC236}">
                <a16:creationId xmlns="" xmlns:a16="http://schemas.microsoft.com/office/drawing/2014/main" id="{0442D609-51B1-48DB-9CA3-A3827F9DEF9D}"/>
              </a:ext>
            </a:extLst>
          </p:cNvPr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7606CC9F-617C-4B2C-AC0F-87209B32A011}"/>
              </a:ext>
            </a:extLst>
          </p:cNvPr>
          <p:cNvSpPr txBox="1"/>
          <p:nvPr/>
        </p:nvSpPr>
        <p:spPr>
          <a:xfrm>
            <a:off x="350990" y="1484784"/>
            <a:ext cx="28528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</a:t>
            </a:r>
            <a:r>
              <a:rPr lang="es-MX" sz="2000" dirty="0"/>
              <a:t>Seguimos llevando acabó operativo de poda de maleza para recuperación de espacio </a:t>
            </a:r>
            <a:r>
              <a:rPr lang="es-MX" sz="2000" dirty="0" smtClean="0"/>
              <a:t>público </a:t>
            </a:r>
          </a:p>
          <a:p>
            <a:endParaRPr lang="es-MX" sz="2000" dirty="0"/>
          </a:p>
          <a:p>
            <a:r>
              <a:rPr lang="es-MX" sz="2000" dirty="0" smtClean="0"/>
              <a:t>En el cual beneficiamos a habitantes  de la zona para la propagación de mosquito </a:t>
            </a:r>
            <a:endParaRPr lang="es-ES" sz="2000" dirty="0"/>
          </a:p>
        </p:txBody>
      </p:sp>
      <p:pic>
        <p:nvPicPr>
          <p:cNvPr id="8194" name="Picture 2" descr="https://scontent-qro1-1.xx.fbcdn.net/v/t1.0-9/126207622_376491883801820_3587127568333647207_n.jpg?_nc_cat=109&amp;ccb=2&amp;_nc_sid=8bfeb9&amp;_nc_eui2=AeEFm0WllWFIGSlIEm3h2wzf-BZzYHXkRBj4FnNgdeREGPctvEpvjMnVFnV3V7LoYrdTHbDDz2BCCalmQmTm1MhJ&amp;_nc_ohc=-_mleTizPnoAX9Mj47e&amp;_nc_ht=scontent-qro1-1.xx&amp;oh=1966a623cf14ca0ede691e8cac4ea37b&amp;oe=5FE553D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7" t="27714" r="21722" b="16423"/>
          <a:stretch/>
        </p:blipFill>
        <p:spPr bwMode="auto">
          <a:xfrm>
            <a:off x="3122086" y="1206715"/>
            <a:ext cx="2611796" cy="272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content-qro1-1.xx.fbcdn.net/v/t1.0-9/126252508_376491973801811_4223340558076268733_n.jpg?_nc_cat=101&amp;ccb=2&amp;_nc_sid=8bfeb9&amp;_nc_eui2=AeFpCRYIBxVxsXbK4S9TmKKUQ7N-bWq9qBVDs35tar2oFb6hZ6z9uBS35FJGVWJ7Mgw3OcrpEQsZGm7b4yUAy1XH&amp;_nc_ohc=3whbnRXqU0YAX-2Av4e&amp;_nc_ht=scontent-qro1-1.xx&amp;oh=6507a21d0bfb622e52c709a743b56402&amp;oe=5FE32B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06" y="4005064"/>
            <a:ext cx="4067944" cy="22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content-qro1-1.xx.fbcdn.net/v/t1.0-9/126282784_376492037135138_4533645087177673678_n.jpg?_nc_cat=107&amp;ccb=2&amp;_nc_sid=8bfeb9&amp;_nc_eui2=AeFWgAc7nPFe2eaDalPHxWt6wfHtqfXpGO_B8e2p9ekY7-3EYgMUVWki1kDsbyUIJ0gGSW2EyC-cVOkMemJr9676&amp;_nc_ohc=XVW40_E1LKEAX9qgzQU&amp;_nc_ht=scontent-qro1-1.xx&amp;oh=d1b171c265142b4e733b9de9ce11f759&amp;oe=5FE34FD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8" b="41271"/>
          <a:stretch/>
        </p:blipFill>
        <p:spPr bwMode="auto">
          <a:xfrm>
            <a:off x="5832533" y="1206716"/>
            <a:ext cx="2582507" cy="270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>
            <a:extLst>
              <a:ext uri="{FF2B5EF4-FFF2-40B4-BE49-F238E27FC236}">
                <a16:creationId xmlns="" xmlns:a16="http://schemas.microsoft.com/office/drawing/2014/main" id="{515359BD-299E-4788-A9AE-39A4AB2F1492}"/>
              </a:ext>
            </a:extLst>
          </p:cNvPr>
          <p:cNvSpPr txBox="1"/>
          <p:nvPr/>
        </p:nvSpPr>
        <p:spPr>
          <a:xfrm>
            <a:off x="6444208" y="544034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Noviembre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0357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25178</TotalTime>
  <Words>723</Words>
  <Application>Microsoft Office PowerPoint</Application>
  <PresentationFormat>Presentación en pantalla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 Unicode MS</vt:lpstr>
      <vt:lpstr>Arial</vt:lpstr>
      <vt:lpstr>Arial Narrow</vt:lpstr>
      <vt:lpstr>Calibri</vt:lpstr>
      <vt:lpstr>Calibri Light</vt:lpstr>
      <vt:lpstr>Calisto MT</vt:lpstr>
      <vt:lpstr>inherit</vt:lpstr>
      <vt:lpstr>Segoe UI Historic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207</cp:revision>
  <dcterms:created xsi:type="dcterms:W3CDTF">2019-04-12T15:45:24Z</dcterms:created>
  <dcterms:modified xsi:type="dcterms:W3CDTF">2020-12-01T15:31:07Z</dcterms:modified>
</cp:coreProperties>
</file>