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8" r:id="rId2"/>
    <p:sldId id="362" r:id="rId3"/>
    <p:sldId id="379" r:id="rId4"/>
    <p:sldId id="380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65" r:id="rId13"/>
    <p:sldId id="378" r:id="rId14"/>
    <p:sldId id="377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422" autoAdjust="0"/>
  </p:normalViewPr>
  <p:slideViewPr>
    <p:cSldViewPr>
      <p:cViewPr varScale="1">
        <p:scale>
          <a:sx n="96" d="100"/>
          <a:sy n="96" d="100"/>
        </p:scale>
        <p:origin x="7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8033A-698B-427F-BB2D-85D411D216EB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A3A71-65A6-4DAB-B454-D754EE5CE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4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A3A71-65A6-4DAB-B454-D754EE5CE8F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65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848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922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073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224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999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404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58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9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47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875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937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CA625-C971-49EE-8B9D-A53304265FD5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849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 smtClean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 smtClean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28860" y="1500174"/>
            <a:ext cx="5572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 smtClean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954444" y="392906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Informe </a:t>
            </a:r>
            <a:r>
              <a:rPr lang="es-MX" sz="2400" dirty="0"/>
              <a:t> </a:t>
            </a:r>
            <a:r>
              <a:rPr lang="es-MX" sz="2400" dirty="0" smtClean="0"/>
              <a:t>Mayo 2021</a:t>
            </a:r>
            <a:endParaRPr lang="es-MX" sz="2400" dirty="0"/>
          </a:p>
        </p:txBody>
      </p:sp>
      <p:pic>
        <p:nvPicPr>
          <p:cNvPr id="7" name="6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479"/>
            <a:ext cx="1328740" cy="139035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7 CuadroTexto"/>
          <p:cNvSpPr txBox="1"/>
          <p:nvPr/>
        </p:nvSpPr>
        <p:spPr>
          <a:xfrm>
            <a:off x="1571604" y="3358834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DELEGACIÓN MUNICIPAL SAN PEDRITO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50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2687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Brigadas de Mantenimiento y </a:t>
            </a:r>
          </a:p>
          <a:p>
            <a:r>
              <a:rPr lang="es-MX" dirty="0" smtClean="0"/>
              <a:t>Recuperación de Espacios Públicos                                         </a:t>
            </a:r>
            <a:r>
              <a:rPr lang="es-MX" dirty="0"/>
              <a:t> </a:t>
            </a:r>
            <a:r>
              <a:rPr lang="es-MX" dirty="0" smtClean="0"/>
              <a:t>          Mayo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268760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628219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24 Mayo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Personal </a:t>
            </a:r>
            <a:r>
              <a:rPr lang="es-MX" sz="1400" dirty="0"/>
              <a:t>administrativo de esta Delegación Municipal, </a:t>
            </a:r>
            <a:r>
              <a:rPr lang="es-MX" sz="1400" dirty="0" smtClean="0"/>
              <a:t>participo en un operativo de limpieza de jardineras en la principal de la Delegación </a:t>
            </a:r>
            <a:r>
              <a:rPr lang="es-MX" sz="1400" dirty="0" err="1" smtClean="0"/>
              <a:t>Toluquilla</a:t>
            </a:r>
            <a:r>
              <a:rPr lang="es-MX" sz="1400" dirty="0" smtClean="0"/>
              <a:t>.</a:t>
            </a:r>
          </a:p>
        </p:txBody>
      </p:sp>
      <p:pic>
        <p:nvPicPr>
          <p:cNvPr id="5122" name="Picture 2" descr="C:\Users\Delegaciones\Desktop\MAYO\trabajo\IMG_20210524_1153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2" r="9480"/>
          <a:stretch/>
        </p:blipFill>
        <p:spPr bwMode="auto">
          <a:xfrm>
            <a:off x="3059832" y="1517376"/>
            <a:ext cx="2611295" cy="464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elegaciones\Desktop\MAYO\trabajo\IMG_20210524_1154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89040"/>
            <a:ext cx="19442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elegaciones\Desktop\MAYO\trabajo\IMG_20210524_1152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9"/>
          <a:stretch/>
        </p:blipFill>
        <p:spPr bwMode="auto">
          <a:xfrm>
            <a:off x="6012160" y="1353970"/>
            <a:ext cx="2160240" cy="236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81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2687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Brigadas de Mantenimiento y </a:t>
            </a:r>
          </a:p>
          <a:p>
            <a:r>
              <a:rPr lang="es-MX" dirty="0" smtClean="0"/>
              <a:t>Recuperación de Espacios Públicos                                         </a:t>
            </a:r>
            <a:r>
              <a:rPr lang="es-MX" dirty="0"/>
              <a:t> </a:t>
            </a:r>
            <a:r>
              <a:rPr lang="es-MX" dirty="0" smtClean="0"/>
              <a:t>          Mayo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268760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628219"/>
            <a:ext cx="21602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24 Mayo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Personal </a:t>
            </a:r>
            <a:r>
              <a:rPr lang="es-MX" sz="1400" dirty="0"/>
              <a:t>administrativo de esta Delegación Municipal, </a:t>
            </a:r>
            <a:r>
              <a:rPr lang="es-MX" sz="1400" dirty="0" smtClean="0"/>
              <a:t>participo en un operativo de limpieza de banquetas de la calle Vicente Guerrero entre las calles 20 de Septiembre y González Gallo en la Delegación </a:t>
            </a:r>
            <a:r>
              <a:rPr lang="es-MX" sz="1400" dirty="0" err="1" smtClean="0"/>
              <a:t>Toluquilla</a:t>
            </a:r>
            <a:r>
              <a:rPr lang="es-MX" sz="1400" dirty="0" smtClean="0"/>
              <a:t>.</a:t>
            </a:r>
          </a:p>
        </p:txBody>
      </p:sp>
      <p:pic>
        <p:nvPicPr>
          <p:cNvPr id="6147" name="Picture 3" descr="C:\Users\Delegaciones\Desktop\MAYO\trabajo\IMG_20210524_1215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" t="30612" r="14940"/>
          <a:stretch/>
        </p:blipFill>
        <p:spPr bwMode="auto">
          <a:xfrm>
            <a:off x="3131840" y="3861048"/>
            <a:ext cx="185650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elegaciones\Desktop\MAYO\trabajo\IMG_20210524_1219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7" b="7143"/>
          <a:stretch/>
        </p:blipFill>
        <p:spPr bwMode="auto">
          <a:xfrm>
            <a:off x="3131840" y="1412776"/>
            <a:ext cx="2318915" cy="226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Delegaciones\Desktop\MAYO\trabajo\IMG_20210524_1215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6" r="20549"/>
          <a:stretch/>
        </p:blipFill>
        <p:spPr bwMode="auto">
          <a:xfrm>
            <a:off x="5652121" y="1402537"/>
            <a:ext cx="2448272" cy="483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67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Visita a Colonias                                                                                     </a:t>
            </a:r>
            <a:r>
              <a:rPr lang="es-MX" dirty="0"/>
              <a:t> </a:t>
            </a:r>
            <a:r>
              <a:rPr lang="es-MX" dirty="0" smtClean="0"/>
              <a:t>Abril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539552" y="1976060"/>
            <a:ext cx="20882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30 Abril</a:t>
            </a:r>
            <a:endParaRPr lang="es-MX" sz="1400" dirty="0"/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ENTREGA DE PELOTAS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En coordinación con la Regidora Eloísa Gaviño Hernández, se realizo la entrega de 250 pelotas a niñas y niños en la colonia San Pedrito</a:t>
            </a:r>
            <a:endParaRPr lang="es-MX" sz="1400" dirty="0"/>
          </a:p>
        </p:txBody>
      </p:sp>
      <p:pic>
        <p:nvPicPr>
          <p:cNvPr id="3" name="Picture 3" descr="C:\Users\Delegaciones\Desktop\MAYO\IMG_20210430_1428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t="6951"/>
          <a:stretch/>
        </p:blipFill>
        <p:spPr bwMode="auto">
          <a:xfrm>
            <a:off x="3923928" y="1536171"/>
            <a:ext cx="3568003" cy="448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2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Visita a Colonias                                                                                     </a:t>
            </a:r>
            <a:r>
              <a:rPr lang="es-MX" dirty="0"/>
              <a:t> </a:t>
            </a:r>
            <a:r>
              <a:rPr lang="es-MX" dirty="0" smtClean="0"/>
              <a:t>Abril- Mayo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539552" y="1976060"/>
            <a:ext cx="208823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Abril - Mayo</a:t>
            </a:r>
            <a:endParaRPr lang="es-MX" sz="1400" dirty="0"/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HUERTOS QUE TRANSFORMAN VIDAS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Se realizo la invitación a vecinos de la colonia Las Huertas, a participar en los talleres gratuitos para el cultivo de hortalizas</a:t>
            </a:r>
            <a:r>
              <a:rPr lang="es-MX" sz="1400" dirty="0"/>
              <a:t> </a:t>
            </a:r>
            <a:r>
              <a:rPr lang="es-MX" sz="1400" dirty="0" smtClean="0"/>
              <a:t>y elaboración de huertos urbanos,  los días martes a las 10:30 </a:t>
            </a:r>
            <a:r>
              <a:rPr lang="es-MX" sz="1400" dirty="0" err="1" smtClean="0"/>
              <a:t>Hrs</a:t>
            </a:r>
            <a:r>
              <a:rPr lang="es-MX" sz="1400" dirty="0" smtClean="0"/>
              <a:t>. </a:t>
            </a:r>
            <a:endParaRPr lang="es-MX" sz="1400" dirty="0"/>
          </a:p>
        </p:txBody>
      </p:sp>
      <p:pic>
        <p:nvPicPr>
          <p:cNvPr id="1026" name="Picture 2" descr="C:\Users\Delegaciones\Desktop\MAYO\IMG-20210504-WA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8760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legaciones\Desktop\MAYO\IMG-20210504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792" y="3789040"/>
            <a:ext cx="3364632" cy="252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69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Visita a Colonias                                                                                     </a:t>
            </a:r>
            <a:r>
              <a:rPr lang="es-MX" dirty="0"/>
              <a:t> </a:t>
            </a:r>
            <a:r>
              <a:rPr lang="es-MX" dirty="0" smtClean="0"/>
              <a:t>Abril- Mayo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539552" y="1976060"/>
            <a:ext cx="208823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Abril - Mayo</a:t>
            </a:r>
            <a:endParaRPr lang="es-MX" sz="1400" dirty="0"/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HUERTOS QUE TRANSFORMAN VIDAS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Se realizo la invitación a vecinos de la colonia San Pedrito a participar en los talleres gratuitos para el cultivo de hortalizas</a:t>
            </a:r>
            <a:r>
              <a:rPr lang="es-MX" sz="1400" dirty="0"/>
              <a:t> </a:t>
            </a:r>
            <a:r>
              <a:rPr lang="es-MX" sz="1400" dirty="0" smtClean="0"/>
              <a:t>y elaboración de huertos urbanos,  los días martes a las 10:30 </a:t>
            </a:r>
            <a:r>
              <a:rPr lang="es-MX" sz="1400" dirty="0" err="1" smtClean="0"/>
              <a:t>Hrs</a:t>
            </a:r>
            <a:r>
              <a:rPr lang="es-MX" sz="1400" dirty="0" smtClean="0"/>
              <a:t>. </a:t>
            </a:r>
            <a:endParaRPr lang="es-MX" sz="1400" dirty="0"/>
          </a:p>
        </p:txBody>
      </p:sp>
      <p:pic>
        <p:nvPicPr>
          <p:cNvPr id="2050" name="Picture 2" descr="C:\Users\Delegaciones\Desktop\MAYO\trabajo\IMG-20210525-WA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legaciones\Desktop\MAYO\trabajo\IMG-20210525-WA00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1" t="31285" r="6300" b="15100"/>
          <a:stretch/>
        </p:blipFill>
        <p:spPr bwMode="auto">
          <a:xfrm>
            <a:off x="3020240" y="3997782"/>
            <a:ext cx="2775896" cy="209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legaciones\Desktop\MAYO\trabajo\IMG-20210525-WA00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6"/>
          <a:stretch/>
        </p:blipFill>
        <p:spPr bwMode="auto">
          <a:xfrm>
            <a:off x="5796136" y="1556792"/>
            <a:ext cx="259601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36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2687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COVID-19/Brigadas de Mantenimiento y </a:t>
            </a:r>
          </a:p>
          <a:p>
            <a:r>
              <a:rPr lang="es-MX" dirty="0" smtClean="0"/>
              <a:t>Recuperación de Espacios Públicos                                                Abril-Mayo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268760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11560" y="1412776"/>
            <a:ext cx="21602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27 Abril-25 Mayo</a:t>
            </a:r>
          </a:p>
          <a:p>
            <a:endParaRPr lang="es-MX" sz="1400" dirty="0" smtClean="0"/>
          </a:p>
          <a:p>
            <a:pPr algn="just"/>
            <a:r>
              <a:rPr lang="es-MX" sz="1400" dirty="0"/>
              <a:t>P</a:t>
            </a:r>
            <a:r>
              <a:rPr lang="es-MX" sz="1400" dirty="0" smtClean="0"/>
              <a:t>ersonal administrativo de esta Delegación Municipal realiza el filtro sanitario al ingreso del edificio tomando la temperatura y  aplicando gel antibacterial, e informándoles a los ciudadanos como utilizar correctamente el cubre bocas y manteniendo  la sana distancia.</a:t>
            </a:r>
            <a:endParaRPr lang="es-MX" sz="1400" dirty="0"/>
          </a:p>
        </p:txBody>
      </p:sp>
      <p:pic>
        <p:nvPicPr>
          <p:cNvPr id="1026" name="Picture 2" descr="C:\Users\Delegaciones\Desktop\ABRIL\IMG_20210423_1427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57606"/>
            <a:ext cx="3795886" cy="506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84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Visita a Colonias/ Levantamientos </a:t>
            </a:r>
            <a:r>
              <a:rPr lang="es-MX" dirty="0"/>
              <a:t>de </a:t>
            </a:r>
            <a:r>
              <a:rPr lang="es-MX" dirty="0" smtClean="0"/>
              <a:t>Requerimientos</a:t>
            </a:r>
          </a:p>
          <a:p>
            <a:r>
              <a:rPr lang="es-MX" dirty="0" smtClean="0"/>
              <a:t>de Servicios                                                                                              Abril-Mayo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11560" y="1412776"/>
            <a:ext cx="21602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27 Abril -25 Mayo</a:t>
            </a:r>
          </a:p>
          <a:p>
            <a:endParaRPr lang="es-MX" sz="1400" dirty="0"/>
          </a:p>
          <a:p>
            <a:pPr algn="just"/>
            <a:r>
              <a:rPr lang="es-MX" sz="1400" dirty="0"/>
              <a:t>Personal administrativo de esta Delegación Municipal, realizo recorridos por las calles de </a:t>
            </a:r>
            <a:r>
              <a:rPr lang="es-MX" sz="1400" dirty="0" smtClean="0"/>
              <a:t>las Colonias Las Huertas y San Pedrito, levantando 07 reportes </a:t>
            </a:r>
            <a:r>
              <a:rPr lang="es-MX" sz="1400" dirty="0"/>
              <a:t>de las problemáticas de servicios municipales como alumbrado publico, bacheo, recolección de basura</a:t>
            </a:r>
            <a:r>
              <a:rPr lang="es-MX" sz="1400" dirty="0" smtClean="0"/>
              <a:t>,   </a:t>
            </a:r>
            <a:r>
              <a:rPr lang="es-MX" sz="1400" dirty="0" err="1"/>
              <a:t>siapa</a:t>
            </a:r>
            <a:r>
              <a:rPr lang="es-MX" sz="1400" dirty="0"/>
              <a:t> etc., realizando los reportes  a la áreas correspondientes</a:t>
            </a:r>
          </a:p>
        </p:txBody>
      </p:sp>
      <p:pic>
        <p:nvPicPr>
          <p:cNvPr id="11266" name="Picture 2" descr="C:\Users\Delegaciones\Desktop\MAYO\IMG-20210518-WA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44824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1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2687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Brigadas de Mantenimiento y </a:t>
            </a:r>
          </a:p>
          <a:p>
            <a:r>
              <a:rPr lang="es-MX" dirty="0" smtClean="0"/>
              <a:t>Recuperación de Espacios Públicos                                         Abril- Mayo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268760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11560" y="1412776"/>
            <a:ext cx="2160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27 Abril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Personal </a:t>
            </a:r>
            <a:r>
              <a:rPr lang="es-MX" sz="1400" dirty="0"/>
              <a:t>administrativo de esta Delegación Municipal, </a:t>
            </a:r>
            <a:r>
              <a:rPr lang="es-MX" sz="1400" dirty="0" smtClean="0"/>
              <a:t>participo en un operativo de limpieza de banquetas en el Fraccionamiento Parques del Palmar en la Delegación La Ladrillera</a:t>
            </a:r>
            <a:endParaRPr lang="es-MX" sz="1400" dirty="0"/>
          </a:p>
          <a:p>
            <a:endParaRPr lang="es-MX" sz="1400" dirty="0" smtClean="0"/>
          </a:p>
        </p:txBody>
      </p:sp>
      <p:pic>
        <p:nvPicPr>
          <p:cNvPr id="7170" name="Picture 2" descr="C:\Users\Delegaciones\Desktop\MAYO\trabajo2\IMG-20210527-WA0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61048"/>
            <a:ext cx="50158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elegaciones\Desktop\MAYO\trabajo2\IMG-20210527-WA008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43"/>
          <a:stretch/>
        </p:blipFill>
        <p:spPr bwMode="auto">
          <a:xfrm>
            <a:off x="3203848" y="1340768"/>
            <a:ext cx="5015880" cy="231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5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2687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Brigadas de Mantenimiento y </a:t>
            </a:r>
          </a:p>
          <a:p>
            <a:r>
              <a:rPr lang="es-MX" dirty="0" smtClean="0"/>
              <a:t>Recuperación de Espacios Públicos                                         Abril- Mayo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268760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11560" y="1412776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27 Abril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Personal </a:t>
            </a:r>
            <a:r>
              <a:rPr lang="es-MX" sz="1400" dirty="0"/>
              <a:t>administrativo de esta Delegación Municipal, </a:t>
            </a:r>
            <a:r>
              <a:rPr lang="es-MX" sz="1400" dirty="0" smtClean="0"/>
              <a:t>participo en un operativo de limpieza en la Delegación </a:t>
            </a:r>
            <a:r>
              <a:rPr lang="es-MX" sz="1400" dirty="0" err="1" smtClean="0"/>
              <a:t>Toluquilla</a:t>
            </a:r>
            <a:endParaRPr lang="es-MX" sz="1400" dirty="0"/>
          </a:p>
          <a:p>
            <a:endParaRPr lang="es-MX" sz="1400" dirty="0" smtClean="0"/>
          </a:p>
        </p:txBody>
      </p:sp>
      <p:pic>
        <p:nvPicPr>
          <p:cNvPr id="8194" name="Picture 2" descr="C:\Users\Delegaciones\Desktop\MAYO\trabajo2\IMG-20210527-WA00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0" r="24205"/>
          <a:stretch/>
        </p:blipFill>
        <p:spPr bwMode="auto">
          <a:xfrm>
            <a:off x="5515915" y="2420888"/>
            <a:ext cx="2872509" cy="287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elegaciones\Desktop\MAYO\trabajo2\IMG-20210527-WA0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28800"/>
            <a:ext cx="243027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13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2687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Brigadas de Mantenimiento y </a:t>
            </a:r>
          </a:p>
          <a:p>
            <a:r>
              <a:rPr lang="es-MX" dirty="0" smtClean="0"/>
              <a:t>Recuperación de Espacios Públicos                                         </a:t>
            </a:r>
            <a:r>
              <a:rPr lang="es-MX" dirty="0"/>
              <a:t> </a:t>
            </a:r>
            <a:r>
              <a:rPr lang="es-MX" dirty="0" smtClean="0"/>
              <a:t>          Mayo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268760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11560" y="1412776"/>
            <a:ext cx="21602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Mayo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Personal </a:t>
            </a:r>
            <a:r>
              <a:rPr lang="es-MX" sz="1400" dirty="0"/>
              <a:t>administrativo de esta Delegación </a:t>
            </a:r>
            <a:r>
              <a:rPr lang="es-MX" sz="1400" dirty="0" smtClean="0"/>
              <a:t>Municipal</a:t>
            </a:r>
            <a:r>
              <a:rPr lang="es-MX" sz="1400" dirty="0"/>
              <a:t> </a:t>
            </a:r>
            <a:r>
              <a:rPr lang="es-MX" sz="1400" dirty="0" smtClean="0"/>
              <a:t>llevo a cabo la pinta de barda del C.D.C. DIF San Pedrito, lo anterior para borrar el </a:t>
            </a:r>
            <a:r>
              <a:rPr lang="es-MX" sz="1400" dirty="0" err="1" smtClean="0"/>
              <a:t>grafitti</a:t>
            </a:r>
            <a:r>
              <a:rPr lang="es-MX" sz="1400" dirty="0" smtClean="0"/>
              <a:t> y mejorar la imagen de los edificios públicos.</a:t>
            </a:r>
            <a:endParaRPr lang="es-MX" sz="1400" dirty="0"/>
          </a:p>
          <a:p>
            <a:endParaRPr lang="es-MX" sz="1400" dirty="0" smtClean="0"/>
          </a:p>
        </p:txBody>
      </p:sp>
      <p:pic>
        <p:nvPicPr>
          <p:cNvPr id="10242" name="Picture 2" descr="C:\Users\Delegaciones\Desktop\MAYO\trabajo2\IMG-20210527-WA00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9"/>
          <a:stretch/>
        </p:blipFill>
        <p:spPr bwMode="auto">
          <a:xfrm>
            <a:off x="3419872" y="3768834"/>
            <a:ext cx="4708014" cy="254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Delegaciones\Desktop\MAYO\trabajo2\IMG-20210527-WA00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3"/>
          <a:stretch/>
        </p:blipFill>
        <p:spPr bwMode="auto">
          <a:xfrm>
            <a:off x="3419872" y="1340768"/>
            <a:ext cx="4708013" cy="234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6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2687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Brigadas de Mantenimiento y </a:t>
            </a:r>
          </a:p>
          <a:p>
            <a:r>
              <a:rPr lang="es-MX" dirty="0" smtClean="0"/>
              <a:t>Recuperación de Espacios Públicos                                         </a:t>
            </a:r>
            <a:r>
              <a:rPr lang="es-MX" dirty="0"/>
              <a:t> </a:t>
            </a:r>
            <a:r>
              <a:rPr lang="es-MX" dirty="0" smtClean="0"/>
              <a:t>          Mayo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268760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11560" y="1412776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Mayo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Personal </a:t>
            </a:r>
            <a:r>
              <a:rPr lang="es-MX" sz="1400" dirty="0"/>
              <a:t>administrativo de esta Delegación </a:t>
            </a:r>
            <a:r>
              <a:rPr lang="es-MX" sz="1400" dirty="0" smtClean="0"/>
              <a:t>Municipal</a:t>
            </a:r>
            <a:r>
              <a:rPr lang="es-MX" sz="1400" dirty="0"/>
              <a:t> </a:t>
            </a:r>
            <a:r>
              <a:rPr lang="es-MX" sz="1400" dirty="0" smtClean="0"/>
              <a:t>llevo a cabo la limpieza  y desinfección de kiosco de la plaza principal de San Pedrito.</a:t>
            </a:r>
            <a:endParaRPr lang="es-MX" sz="1400" dirty="0"/>
          </a:p>
          <a:p>
            <a:endParaRPr lang="es-MX" sz="1400" dirty="0" smtClean="0"/>
          </a:p>
        </p:txBody>
      </p:sp>
      <p:pic>
        <p:nvPicPr>
          <p:cNvPr id="9218" name="Picture 2" descr="C:\Users\Delegaciones\Desktop\MAYO\trabajo2\IMG-20210527-WA008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8"/>
          <a:stretch/>
        </p:blipFill>
        <p:spPr bwMode="auto">
          <a:xfrm>
            <a:off x="3419872" y="3861048"/>
            <a:ext cx="46440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elegaciones\Desktop\MAYO\trabajo2\IMG-20210527-WA008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3"/>
          <a:stretch/>
        </p:blipFill>
        <p:spPr bwMode="auto">
          <a:xfrm>
            <a:off x="3419872" y="1464817"/>
            <a:ext cx="4644008" cy="225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56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2687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Brigadas de Mantenimiento y </a:t>
            </a:r>
          </a:p>
          <a:p>
            <a:r>
              <a:rPr lang="es-MX" dirty="0" smtClean="0"/>
              <a:t>Recuperación de Espacios Públicos                                         </a:t>
            </a:r>
            <a:r>
              <a:rPr lang="es-MX" dirty="0"/>
              <a:t> </a:t>
            </a:r>
            <a:r>
              <a:rPr lang="es-MX" dirty="0" smtClean="0"/>
              <a:t>          Mayo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268760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628219"/>
            <a:ext cx="21602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24 Mayo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Personal </a:t>
            </a:r>
            <a:r>
              <a:rPr lang="es-MX" sz="1400" dirty="0"/>
              <a:t>administrativo de esta Delegación Municipal, </a:t>
            </a:r>
            <a:r>
              <a:rPr lang="es-MX" sz="1400" dirty="0" smtClean="0"/>
              <a:t>participo en un operativo de limpieza en la Delegación López Cotilla, afuera de la escuela primaria «Emiliano Zapata» ubicada en </a:t>
            </a:r>
            <a:r>
              <a:rPr lang="es-MX" sz="1400" smtClean="0"/>
              <a:t>calle Martínez </a:t>
            </a:r>
            <a:r>
              <a:rPr lang="es-MX" sz="1400" dirty="0" smtClean="0"/>
              <a:t>Zamora </a:t>
            </a:r>
            <a:r>
              <a:rPr lang="es-MX" sz="1400" smtClean="0"/>
              <a:t>e Hidalgo.</a:t>
            </a:r>
            <a:endParaRPr lang="es-MX" sz="1400" dirty="0"/>
          </a:p>
          <a:p>
            <a:endParaRPr lang="es-MX" sz="1400" dirty="0" smtClean="0"/>
          </a:p>
        </p:txBody>
      </p:sp>
      <p:pic>
        <p:nvPicPr>
          <p:cNvPr id="3074" name="Picture 2" descr="C:\Users\Delegaciones\Desktop\MAYO\trabajo\IMG_20210524_1008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40768"/>
            <a:ext cx="1966646" cy="262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legaciones\Desktop\MAYO\trabajo\IMG_20210524_100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3001906" cy="400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elegaciones\Desktop\MAYO\trabajo\IMG_20210524_1002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5"/>
          <a:stretch/>
        </p:blipFill>
        <p:spPr bwMode="auto">
          <a:xfrm>
            <a:off x="3301855" y="4019968"/>
            <a:ext cx="1940647" cy="23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70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2687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Brigadas de Mantenimiento y </a:t>
            </a:r>
          </a:p>
          <a:p>
            <a:r>
              <a:rPr lang="es-MX" dirty="0" smtClean="0"/>
              <a:t>Recuperación de Espacios Públicos                                         </a:t>
            </a:r>
            <a:r>
              <a:rPr lang="es-MX" dirty="0"/>
              <a:t> </a:t>
            </a:r>
            <a:r>
              <a:rPr lang="es-MX" dirty="0" smtClean="0"/>
              <a:t>          Mayo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268760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628219"/>
            <a:ext cx="2160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24 Mayo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Personal </a:t>
            </a:r>
            <a:r>
              <a:rPr lang="es-MX" sz="1400" dirty="0"/>
              <a:t>administrativo de esta Delegación Municipal, </a:t>
            </a:r>
            <a:r>
              <a:rPr lang="es-MX" sz="1400" dirty="0" smtClean="0"/>
              <a:t>participo en un operativo de limpieza de un canal en calle Huertas entre Álvaro Obregón y Jesús Ramírez en la Delegación López Cotilla.</a:t>
            </a:r>
          </a:p>
        </p:txBody>
      </p:sp>
      <p:pic>
        <p:nvPicPr>
          <p:cNvPr id="4098" name="Picture 2" descr="C:\Users\Delegaciones\Desktop\MAYO\trabajo\IMG_20210524_1026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7" b="19560"/>
          <a:stretch/>
        </p:blipFill>
        <p:spPr bwMode="auto">
          <a:xfrm>
            <a:off x="3088897" y="1340768"/>
            <a:ext cx="3139287" cy="241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legaciones\Desktop\MAYO\trabajo\IMG_20210524_1027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5" b="22828"/>
          <a:stretch/>
        </p:blipFill>
        <p:spPr bwMode="auto">
          <a:xfrm>
            <a:off x="5148064" y="3861048"/>
            <a:ext cx="317478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12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64005332</TotalTime>
  <Words>587</Words>
  <Application>Microsoft Office PowerPoint</Application>
  <PresentationFormat>Presentación en pantalla (4:3)</PresentationFormat>
  <Paragraphs>76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 Unicode MS</vt:lpstr>
      <vt:lpstr>Arial</vt:lpstr>
      <vt:lpstr>Arial Narrow</vt:lpstr>
      <vt:lpstr>Calibri</vt:lpstr>
      <vt:lpstr>Calisto MT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Cesar Ignacio Bocanegra Alvarado</cp:lastModifiedBy>
  <cp:revision>560</cp:revision>
  <dcterms:created xsi:type="dcterms:W3CDTF">2019-04-04T16:38:12Z</dcterms:created>
  <dcterms:modified xsi:type="dcterms:W3CDTF">2021-06-01T19:49:02Z</dcterms:modified>
</cp:coreProperties>
</file>