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53" r:id="rId3"/>
    <p:sldId id="349" r:id="rId4"/>
    <p:sldId id="361" r:id="rId5"/>
    <p:sldId id="364" r:id="rId6"/>
    <p:sldId id="363" r:id="rId7"/>
    <p:sldId id="365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3" autoAdjust="0"/>
    <p:restoredTop sz="86323" autoAdjust="0"/>
  </p:normalViewPr>
  <p:slideViewPr>
    <p:cSldViewPr>
      <p:cViewPr varScale="1">
        <p:scale>
          <a:sx n="101" d="100"/>
          <a:sy n="101" d="100"/>
        </p:scale>
        <p:origin x="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848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922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073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224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999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404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58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9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7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875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937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CA625-C971-49EE-8B9D-A53304265FD5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849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 smtClean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4444" y="39290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INFORME  MAYO 2021</a:t>
            </a:r>
            <a:endParaRPr lang="es-MX" sz="2400" dirty="0"/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479"/>
            <a:ext cx="1328740" cy="139035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7 CuadroTexto"/>
          <p:cNvSpPr txBox="1"/>
          <p:nvPr/>
        </p:nvSpPr>
        <p:spPr>
          <a:xfrm>
            <a:off x="1571604" y="335883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DELEGACIÓN MUNICIPAL DE TATEPOSCO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0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481318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  Visitas a Colonias/Levantamiento y requerimientos de servicios 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467544" y="1196753"/>
            <a:ext cx="27363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MAYO</a:t>
            </a:r>
          </a:p>
          <a:p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realizo una visita por personal de esta Delegación a la calle  Poza Rica salida a san Pedrito, esto para verificar los trabajos  de nivelación que se están realizando por parte del Departamento de Maquinaria Pesada.</a:t>
            </a: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60232" y="548680"/>
            <a:ext cx="20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 </a:t>
            </a:r>
            <a:r>
              <a:rPr lang="es-MX" dirty="0" smtClean="0"/>
              <a:t>MAYO  2021</a:t>
            </a:r>
            <a:endParaRPr lang="es-MX" dirty="0"/>
          </a:p>
        </p:txBody>
      </p:sp>
      <p:pic>
        <p:nvPicPr>
          <p:cNvPr id="1027" name="Picture 3" descr="C:\Users\Delegacion_Tateposco\Downloads\WhatsApp Image 2021-04-29 at 5.01.43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54" y="1316783"/>
            <a:ext cx="2536076" cy="190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legacion_Tateposco\Downloads\WhatsApp Image 2021-04-29 at 5.01.42 PM (3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966" y="1228078"/>
            <a:ext cx="2680473" cy="515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elegacion_Tateposco\Downloads\WhatsApp Image 2021-04-29 at 5.01.42 PM (5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54" y="3342700"/>
            <a:ext cx="2536076" cy="301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7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  Visitas a Colonias//levantamiento y requerimiento de servicios   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83568" y="1196753"/>
            <a:ext cx="25202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MAYO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Continuamos con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la limpieza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canal ubicado en la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av. san Martín  en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la Colonia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Parques de la Victoria esto como medida de prevención ante el temporal de lluvias, 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trabajo realizado por el Departamento de Maquinaria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Pesada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60232" y="548680"/>
            <a:ext cx="20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</a:t>
            </a:r>
            <a:r>
              <a:rPr lang="es-MX" dirty="0"/>
              <a:t> </a:t>
            </a:r>
            <a:r>
              <a:rPr lang="es-MX" dirty="0" smtClean="0"/>
              <a:t>MAYO 2021</a:t>
            </a:r>
            <a:endParaRPr lang="es-MX" dirty="0"/>
          </a:p>
        </p:txBody>
      </p:sp>
      <p:sp>
        <p:nvSpPr>
          <p:cNvPr id="2" name="AutoShape 2" descr="blob:https://web.whatsapp.com/bca2b641-1d06-446e-9c43-77e49e4fff9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0" name="Picture 2" descr="C:\Users\Delegacion_Tateposco\Downloads\WhatsApp Image 2021-05-03 at 12.27.17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30" y="1250758"/>
            <a:ext cx="5428557" cy="50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6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46894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3.  Visitas a Colonias/levantamiento requerimiento de servicios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83568" y="1196752"/>
            <a:ext cx="2520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MAYO </a:t>
            </a: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llevo a cabo la nivelación de la calle Arroyo, de la colonia los Puestos, esto en atención de los ciudadanos habitantes de la zona,  trabajo realizado por el Departamento de Maquinaria Pesada.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948264" y="548680"/>
            <a:ext cx="186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MAYO 2021</a:t>
            </a:r>
            <a:endParaRPr lang="es-MX" dirty="0"/>
          </a:p>
        </p:txBody>
      </p:sp>
      <p:pic>
        <p:nvPicPr>
          <p:cNvPr id="3074" name="Picture 2" descr="C:\Users\Delegacion_Tateposco\Downloads\WhatsApp Image 2021-05-12 at 6.52.06 PM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66" y="1169915"/>
            <a:ext cx="2592288" cy="471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blob:https://web.whatsapp.com/dc09ec7d-b568-4f04-bb6e-49be479f7cb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6" descr="blob:https://web.whatsapp.com/29e2bd11-6a66-4223-b3e4-9905bbb1e78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9" name="Picture 7" descr="C:\Users\Delegacion_Tateposco\Downloads\WhatsApp Image 2021-05-12 at 6.52.07 PM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29782"/>
            <a:ext cx="2664296" cy="471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35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92170" y="1219200"/>
            <a:ext cx="7984286" cy="516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</a:t>
            </a:r>
            <a:r>
              <a:rPr lang="es-MX" sz="1400" dirty="0" smtClean="0"/>
              <a:t>4. Brigadas de Mantenimiento y Recuperación de espacios </a:t>
            </a:r>
            <a:r>
              <a:rPr lang="es-MX" sz="1400" dirty="0"/>
              <a:t> </a:t>
            </a:r>
            <a:r>
              <a:rPr lang="es-MX" sz="1400" dirty="0" smtClean="0"/>
              <a:t>Públicos.</a:t>
            </a:r>
            <a:endParaRPr lang="es-MX" sz="1400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83567" y="1219201"/>
            <a:ext cx="252191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MAYO</a:t>
            </a:r>
          </a:p>
          <a:p>
            <a:endParaRPr lang="es-MX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Se llevan acabo los operativos de limpieza de maleza y basura en diferentes puntos en esta ocasión le toco a Fraccionamiento Parques de la victoria, en av. San Martin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al cruce con av. Ángel el Zapopan Romero, esto para mejorar la imagen y brindar un mejor entorno a ciudadanos habitantes de la zona,  trabajo realizado por personal del departamento de Aseo Publico.</a:t>
            </a:r>
          </a:p>
          <a:p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04249" y="58838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MAYO 2020</a:t>
            </a:r>
            <a:endParaRPr lang="es-MX" dirty="0"/>
          </a:p>
        </p:txBody>
      </p:sp>
      <p:pic>
        <p:nvPicPr>
          <p:cNvPr id="2050" name="Picture 2" descr="C:\Users\Delegacion_Tateposco\Downloads\WhatsApp Image 2021-05-24 at 2.09.50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268" y="1786339"/>
            <a:ext cx="2952328" cy="295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egacion_Tateposco\Downloads\WhatsApp Image 2021-05-24 at 2.09.32 PM (6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913" y="1786339"/>
            <a:ext cx="2277462" cy="295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616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4.- . </a:t>
            </a:r>
            <a:r>
              <a:rPr lang="es-MX" sz="1400" dirty="0" smtClean="0"/>
              <a:t>BRIGADAS DE MANTENIMIENTO Y RECUPERACION DE ESPACIOS PUBLICOS</a:t>
            </a:r>
            <a:endParaRPr lang="es-MX" sz="14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660233" y="5486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 </a:t>
            </a:r>
            <a:r>
              <a:rPr lang="es-MX" dirty="0" smtClean="0"/>
              <a:t>MAYO 2021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11560" y="1155807"/>
            <a:ext cx="2592288" cy="2336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Mayo</a:t>
            </a:r>
          </a:p>
          <a:p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de la Delegación Tateposco asiste en apoyo a operativos de limpieza a la Delegación López Cotilla.</a:t>
            </a:r>
            <a:endParaRPr lang="es-MX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1" dirty="0" smtClean="0">
                <a:latin typeface="Arial Narrow" pitchFamily="34" charset="0"/>
                <a:cs typeface="Arial" panose="020B0604020202020204" pitchFamily="34" charset="0"/>
              </a:rPr>
              <a:t>, </a:t>
            </a:r>
            <a:r>
              <a:rPr lang="es-MX" dirty="0" smtClean="0">
                <a:latin typeface="Arial Narrow" pitchFamily="34" charset="0"/>
                <a:cs typeface="Arial" panose="020B0604020202020204" pitchFamily="34" charset="0"/>
              </a:rPr>
              <a:t>esto  en </a:t>
            </a:r>
            <a:r>
              <a:rPr lang="es-MX" dirty="0">
                <a:latin typeface="Arial Narrow" pitchFamily="34" charset="0"/>
                <a:cs typeface="Arial" panose="020B0604020202020204" pitchFamily="34" charset="0"/>
              </a:rPr>
              <a:t>atención de ciudadanos de la Colonia Tateposco</a:t>
            </a:r>
          </a:p>
        </p:txBody>
      </p:sp>
      <p:pic>
        <p:nvPicPr>
          <p:cNvPr id="1026" name="Picture 2" descr="C:\Users\Delegacion_Tateposco\Downloads\WhatsApp Image 2021-05-24 at 1.16.31 PM (18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959" y="1264970"/>
            <a:ext cx="5328592" cy="504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64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5.  Apoyo a otras dependencias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83568" y="1196752"/>
            <a:ext cx="2520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MAYO</a:t>
            </a: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esta llevando a cabo el Programa de « Activación para adultos mayores y niños» por parte del Departamento de Fomento Deportivo, en coordinación con personal de la Delegación Tateposco.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948264" y="548680"/>
            <a:ext cx="186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mtClean="0"/>
              <a:t>mayo2021</a:t>
            </a:r>
            <a:endParaRPr lang="es-MX" dirty="0"/>
          </a:p>
        </p:txBody>
      </p:sp>
      <p:pic>
        <p:nvPicPr>
          <p:cNvPr id="4098" name="Picture 2" descr="C:\Users\Delegacion_Tateposco\Downloads\WhatsApp Image 2021-05-14 at 10.20.01 AM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10272"/>
            <a:ext cx="2401999" cy="43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legacion_Tateposco\Downloads\WhatsApp Image 2021-05-14 at 10.20.01 AM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10272"/>
            <a:ext cx="2448272" cy="43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5850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7377</TotalTime>
  <Words>310</Words>
  <Application>Microsoft Office PowerPoint</Application>
  <PresentationFormat>Presentación en pantalla (4:3)</PresentationFormat>
  <Paragraphs>112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 Unicode MS</vt:lpstr>
      <vt:lpstr>Arial</vt:lpstr>
      <vt:lpstr>Arial Narrow</vt:lpstr>
      <vt:lpstr>Calibri</vt:lpstr>
      <vt:lpstr>Calisto MT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Cesar Ignacio Bocanegra Alvarado</cp:lastModifiedBy>
  <cp:revision>483</cp:revision>
  <dcterms:created xsi:type="dcterms:W3CDTF">2019-04-04T16:38:12Z</dcterms:created>
  <dcterms:modified xsi:type="dcterms:W3CDTF">2021-06-01T20:00:42Z</dcterms:modified>
</cp:coreProperties>
</file>