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76" r:id="rId3"/>
    <p:sldId id="454" r:id="rId4"/>
    <p:sldId id="445" r:id="rId5"/>
    <p:sldId id="455" r:id="rId6"/>
    <p:sldId id="456" r:id="rId7"/>
    <p:sldId id="457" r:id="rId8"/>
    <p:sldId id="431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84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922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073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224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99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40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58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9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47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875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937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849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Marzo 2021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DELEGACIÓN MUNICIPAL TOLUQUILLA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2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500042"/>
            <a:ext cx="19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Marzo  2021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24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FEBRERO 2021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09:00 hrs. Francisco Pérez, Auxiliar de la Delegación, realizo el izamiento de la Bandera Nacional Mexicana, en la  Delegación de  Toluquilla.</a:t>
            </a:r>
            <a:endParaRPr lang="es-MX" sz="1600" dirty="0" smtClean="0"/>
          </a:p>
          <a:p>
            <a:pPr algn="just"/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7" name="Picture 2" descr="C:\Users\Toluquilla\Desktop\MARZO 2021\24 - FEB - 09 HRS. IZAMIENTO DE BANDERA EN LA DELEGACIÓN\IMG-20210224-WA0002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71612"/>
            <a:ext cx="4320000" cy="2160000"/>
          </a:xfrm>
          <a:prstGeom prst="rect">
            <a:avLst/>
          </a:prstGeom>
          <a:noFill/>
        </p:spPr>
      </p:pic>
      <p:pic>
        <p:nvPicPr>
          <p:cNvPr id="8" name="Picture 3" descr="C:\Users\Toluquilla\Desktop\MARZO 2021\24 - FEB - 09 HRS. IZAMIENTO DE BANDERA EN LA DELEGACIÓN\IMG-20210224-WA0001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143380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500042"/>
            <a:ext cx="19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Marzo  2021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24 DE FEBRERO 2021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10:00 hrs. La Delegada Yerania Celaya, asistió a la reunión de Delegados con Políticas Públicas.</a:t>
            </a:r>
            <a:endParaRPr lang="es-MX" sz="1600" dirty="0" smtClean="0"/>
          </a:p>
          <a:p>
            <a:pPr algn="just"/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7" name="Picture 2" descr="C:\Users\Toluquilla\Desktop\MARZO 2021\24 - FEB- 10 HRS. REUNIÓN CON POLÍTICAS PÚBLICAS\IMG-20210224-WA0004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643050"/>
            <a:ext cx="432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500042"/>
            <a:ext cx="19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Marzo  2021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FEBRERO 2021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10:00 hrs. La Delegada Yerania Celaya, verificó la instalación de luminarias en la calle Andrés Carreón (7) de la colonia Guadalupe Ejidal, y en la calle Francisco Silva Romero (6) en la colonia Lomas del </a:t>
            </a:r>
            <a:r>
              <a:rPr lang="es-MX" sz="1600" smtClean="0">
                <a:latin typeface="Arial" pitchFamily="34" charset="0"/>
                <a:cs typeface="Arial" pitchFamily="34" charset="0"/>
              </a:rPr>
              <a:t>Cuatro, realizado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por personal de Alumbrado Público..</a:t>
            </a:r>
            <a:endParaRPr lang="es-MX" sz="1600" dirty="0" smtClean="0"/>
          </a:p>
          <a:p>
            <a:pPr algn="just"/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7" name="Picture 2" descr="C:\Users\Toluquilla\Desktop\MARZO 2021\25 - FEB - 10 HRS. INSTALACIÓN DE LUMINARIA EN ANDRÉS CARREÓN EN LA COL. GPE. EJIDAL\IMG-20210225-WA0000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4320000" cy="2160000"/>
          </a:xfrm>
          <a:prstGeom prst="rect">
            <a:avLst/>
          </a:prstGeom>
          <a:noFill/>
        </p:spPr>
      </p:pic>
      <p:pic>
        <p:nvPicPr>
          <p:cNvPr id="8" name="Picture 3" descr="C:\Users\Toluquilla\Desktop\MARZO 2021\25 - FEB - 10 HRS. INSTALACIÓN DE LUMINARIA EN ANDRÉS CARREÓN EN LA COL. GPE. EJIDAL\IMG-20210225-WA0001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71942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500042"/>
            <a:ext cx="19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Marzo  2021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FEBRERO 2021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13:00 hrs. La Delegada Yerania Celaya, Ricardo Meléndez y Francisco Pérez, Auxiliares de la Delegación, apoyaron en la entrega de escrituras en la colonia Nueva Santa María.</a:t>
            </a:r>
            <a:endParaRPr lang="es-MX" sz="1600" dirty="0"/>
          </a:p>
        </p:txBody>
      </p:sp>
      <p:pic>
        <p:nvPicPr>
          <p:cNvPr id="4098" name="Picture 2" descr="C:\Users\Toluquilla\Desktop\MARZO 2021\25 - FEB - 13 HRS. APOYANDO EN REPARTO DE ESCRITURAS EN LA NVA. STA. MARÍA\IMG-20210225-WA0003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4320000" cy="2160000"/>
          </a:xfrm>
          <a:prstGeom prst="rect">
            <a:avLst/>
          </a:prstGeom>
          <a:noFill/>
        </p:spPr>
      </p:pic>
      <p:pic>
        <p:nvPicPr>
          <p:cNvPr id="4099" name="Picture 3" descr="C:\Users\Toluquilla\Desktop\MARZO 2021\25 - FEB - 13 HRS. APOYANDO EN REPARTO DE ESCRITURAS EN LA NVA. STA. MARÍA\IMG-20210225-WA0005.jpg"/>
          <p:cNvPicPr preferRelativeResize="0">
            <a:picLocks noChangeArrowheads="1"/>
          </p:cNvPicPr>
          <p:nvPr/>
        </p:nvPicPr>
        <p:blipFill>
          <a:blip r:embed="rId3"/>
          <a:srcRect r="18971" b="30546"/>
          <a:stretch>
            <a:fillRect/>
          </a:stretch>
        </p:blipFill>
        <p:spPr bwMode="auto">
          <a:xfrm>
            <a:off x="3857620" y="4000504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500042"/>
            <a:ext cx="19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Marzo  2021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05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MARZO 2021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09:00 hrs. La Delegada Yerania Celaya, Ricardo Meléndez y Francisco Pérez, Auxiliares de la Delegación, realizaron un recorrido por el Centro de Salud del  Cerro del Cuatro, que será utilizado como puesto de vacunación para Covid-19 del 08 al 10 de Marzo.</a:t>
            </a:r>
            <a:endParaRPr lang="es-MX" sz="1600" dirty="0"/>
          </a:p>
        </p:txBody>
      </p:sp>
      <p:pic>
        <p:nvPicPr>
          <p:cNvPr id="5122" name="Picture 2" descr="C:\Users\Toluquilla\Desktop\MARZO 2021\05 - MAR - 9 HRS. REALIZANDO RECORRIDO POR EL CENTRO DE SALUD DEL CERRO DEL 4\IMG-20210305-WA0002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4320000" cy="2160000"/>
          </a:xfrm>
          <a:prstGeom prst="rect">
            <a:avLst/>
          </a:prstGeom>
          <a:noFill/>
        </p:spPr>
      </p:pic>
      <p:pic>
        <p:nvPicPr>
          <p:cNvPr id="5123" name="Picture 3" descr="C:\Users\Toluquilla\Desktop\MARZO 2021\05 - MAR - 9 HRS. REALIZANDO RECORRIDO POR EL CENTRO DE SALUD DEL CERRO DEL 4\IMG-20210305-WA0001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71942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500042"/>
            <a:ext cx="19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Marzo  2021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DEL 08 AL 10 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MARZO 2021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06:00 hrs. La Delegada Yerania Celaya, Ricardo Meléndez y Francisco Pérez, Auxiliares de la Delegación, apoyaron en la Campaña de Vacunación contra Covid – 19 que se llevó a cabo en el Centro de Salud del  Cerro del Cuatro.</a:t>
            </a:r>
          </a:p>
          <a:p>
            <a:pPr algn="just"/>
            <a:endParaRPr lang="es-MX" sz="1600" dirty="0"/>
          </a:p>
        </p:txBody>
      </p:sp>
      <p:pic>
        <p:nvPicPr>
          <p:cNvPr id="5122" name="Picture 2" descr="C:\Users\Toluquilla\Desktop\MARZO 2021\05 - MAR - 9 HRS. REALIZANDO RECORRIDO POR EL CENTRO DE SALUD DEL CERRO DEL 4\IMG-20210305-WA0002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4320000" cy="2160000"/>
          </a:xfrm>
          <a:prstGeom prst="rect">
            <a:avLst/>
          </a:prstGeom>
          <a:noFill/>
        </p:spPr>
      </p:pic>
      <p:pic>
        <p:nvPicPr>
          <p:cNvPr id="5123" name="Picture 3" descr="C:\Users\Toluquilla\Desktop\MARZO 2021\05 - MAR - 9 HRS. REALIZANDO RECORRIDO POR EL CENTRO DE SALUD DEL CERRO DEL 4\IMG-20210305-WA0001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71942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500042"/>
            <a:ext cx="19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Marzo 2021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09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MARZO 2021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13:00 hrs. Se llevó a cabo el trámite de la Exención de Pago Predial en la Delegación de Toluquilla, realizado por personal de la Tesorería Municipal.</a:t>
            </a:r>
            <a:endParaRPr lang="es-MX" sz="1600" dirty="0" smtClean="0"/>
          </a:p>
          <a:p>
            <a:pPr algn="just"/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6146" name="Picture 2" descr="C:\Users\Toluquilla\Desktop\MARZO 2021\09 - MAR - 16 HRS. EXENCIÓN DE PAGO\IMG-20210309-WA0005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4320000" cy="2160000"/>
          </a:xfrm>
          <a:prstGeom prst="rect">
            <a:avLst/>
          </a:prstGeom>
          <a:noFill/>
        </p:spPr>
      </p:pic>
      <p:pic>
        <p:nvPicPr>
          <p:cNvPr id="6147" name="Picture 3" descr="C:\Users\Toluquilla\Desktop\MARZO 2021\09 - MAR - 16 HRS. EXENCIÓN DE PAGO\IMG-20210309-WA0006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71942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3635</TotalTime>
  <Words>360</Words>
  <Application>Microsoft Office PowerPoint</Application>
  <PresentationFormat>Presentación en pantalla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422</cp:revision>
  <dcterms:created xsi:type="dcterms:W3CDTF">2019-04-04T16:38:12Z</dcterms:created>
  <dcterms:modified xsi:type="dcterms:W3CDTF">2021-04-14T15:30:34Z</dcterms:modified>
</cp:coreProperties>
</file>