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5EA9-49E0-44F0-A9BA-27D24BE4BCED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532-01C2-4D24-940A-B3E6B102E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306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5EA9-49E0-44F0-A9BA-27D24BE4BCED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532-01C2-4D24-940A-B3E6B102E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587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5EA9-49E0-44F0-A9BA-27D24BE4BCED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532-01C2-4D24-940A-B3E6B102E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297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5EA9-49E0-44F0-A9BA-27D24BE4BCED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532-01C2-4D24-940A-B3E6B102E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56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5EA9-49E0-44F0-A9BA-27D24BE4BCED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532-01C2-4D24-940A-B3E6B102E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12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5EA9-49E0-44F0-A9BA-27D24BE4BCED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532-01C2-4D24-940A-B3E6B102E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646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5EA9-49E0-44F0-A9BA-27D24BE4BCED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532-01C2-4D24-940A-B3E6B102E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753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5EA9-49E0-44F0-A9BA-27D24BE4BCED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532-01C2-4D24-940A-B3E6B102E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966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5EA9-49E0-44F0-A9BA-27D24BE4BCED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532-01C2-4D24-940A-B3E6B102E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5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5EA9-49E0-44F0-A9BA-27D24BE4BCED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532-01C2-4D24-940A-B3E6B102E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458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5EA9-49E0-44F0-A9BA-27D24BE4BCED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532-01C2-4D24-940A-B3E6B102E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187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B5EA9-49E0-44F0-A9BA-27D24BE4BCED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39532-01C2-4D24-940A-B3E6B102E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073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2214563" y="714375"/>
            <a:ext cx="61436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es-MX" altLang="es-MX" b="1">
                <a:latin typeface="Calisto MT" pitchFamily="18" charset="0"/>
                <a:ea typeface="Calibri" pitchFamily="34" charset="0"/>
                <a:cs typeface="Times New Roman" pitchFamily="18" charset="0"/>
              </a:rPr>
              <a:t>AYUNTAMIENTO DE SAN PEDRO TLAQUEPAQUE</a:t>
            </a:r>
            <a:endParaRPr lang="es-MX" altLang="es-MX"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es-MX" altLang="es-MX" sz="1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GOBIERNO 2018 - 2021</a:t>
            </a:r>
            <a:endParaRPr lang="es-MX" altLang="es-MX" sz="11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1" name="3 Rectángulo"/>
          <p:cNvSpPr>
            <a:spLocks noChangeArrowheads="1"/>
          </p:cNvSpPr>
          <p:nvPr/>
        </p:nvSpPr>
        <p:spPr bwMode="auto">
          <a:xfrm>
            <a:off x="2214563" y="1928813"/>
            <a:ext cx="557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MX" altLang="es-MX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Secretaria General del Ayuntamiento </a:t>
            </a:r>
          </a:p>
          <a:p>
            <a:pPr algn="ctr"/>
            <a:r>
              <a:rPr lang="es-MX" altLang="es-MX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Dirección de Delegaciones y Agencias Municipales                                                                                    </a:t>
            </a:r>
            <a:endParaRPr lang="es-MX" altLang="es-MX"/>
          </a:p>
          <a:p>
            <a:pPr algn="ctr"/>
            <a:endParaRPr lang="es-MX" altLang="es-MX"/>
          </a:p>
        </p:txBody>
      </p:sp>
      <p:sp>
        <p:nvSpPr>
          <p:cNvPr id="2052" name="4 CuadroTexto"/>
          <p:cNvSpPr txBox="1">
            <a:spLocks noChangeArrowheads="1"/>
          </p:cNvSpPr>
          <p:nvPr/>
        </p:nvSpPr>
        <p:spPr bwMode="auto">
          <a:xfrm>
            <a:off x="1500188" y="4143375"/>
            <a:ext cx="585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dirty="0">
                <a:latin typeface="+mn-lt"/>
              </a:rPr>
              <a:t>Informe marzo 2021</a:t>
            </a:r>
          </a:p>
        </p:txBody>
      </p:sp>
      <p:sp>
        <p:nvSpPr>
          <p:cNvPr id="2053" name="7 CuadroTexto"/>
          <p:cNvSpPr txBox="1">
            <a:spLocks noChangeArrowheads="1"/>
          </p:cNvSpPr>
          <p:nvPr/>
        </p:nvSpPr>
        <p:spPr bwMode="auto">
          <a:xfrm>
            <a:off x="1000125" y="3214688"/>
            <a:ext cx="7786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MX" sz="2000" dirty="0"/>
              <a:t>DELEGACIÓN MUNICIPAL SAN SEBASTIANITO</a:t>
            </a:r>
          </a:p>
        </p:txBody>
      </p:sp>
      <p:pic>
        <p:nvPicPr>
          <p:cNvPr id="2054" name="6 Imagen" descr="logotipo ayuntamiento act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1714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8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25" y="1071563"/>
            <a:ext cx="8072438" cy="5429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" y="428625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3.- Visita a colonias/Levantamiento de requerimiento de </a:t>
            </a:r>
            <a:r>
              <a:rPr lang="es-MX"/>
              <a:t>servicios      Marzo </a:t>
            </a:r>
            <a:r>
              <a:rPr lang="es-MX" dirty="0"/>
              <a:t>2021</a:t>
            </a: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571501" y="3714750"/>
            <a:ext cx="5357812" cy="7143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71500" y="1143000"/>
            <a:ext cx="257175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Día 10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solicito levantamiento de adoquín en calle Hidalgo esquina 16 de Septiembre de San Sebastianito, mediante reporte telefónico  #197.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Día 11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-Detección de circuito apagado en calle Santa Ana </a:t>
            </a:r>
            <a:r>
              <a:rPr lang="es-MX" dirty="0" err="1">
                <a:latin typeface="+mn-lt"/>
                <a:ea typeface="Calibri" pitchFamily="34" charset="0"/>
                <a:cs typeface="Arial" pitchFamily="34" charset="0"/>
              </a:rPr>
              <a:t>Tepetitlan</a:t>
            </a: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 de la colonia Indígena de San Sebastianito. Folio 3477, atendido.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detecto circuito apagado en calle 28 de Enero, San Sebastianito. Folio 3478, atendido.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11270" name="Picture 6" descr="C:\Users\SanSebastianito\Videos\2021\FOTOS MARZO 2021\IMG-20210310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4438"/>
            <a:ext cx="21431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C:\Users\SanSebastianito\Videos\2019-CONTROL DE EXPEDIENTES\FOTOS AGOSTO\CIRCUITO PUEBLO STA.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9" b="65475"/>
          <a:stretch>
            <a:fillRect/>
          </a:stretch>
        </p:blipFill>
        <p:spPr bwMode="auto">
          <a:xfrm>
            <a:off x="3429000" y="3786188"/>
            <a:ext cx="23574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8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25" y="785813"/>
            <a:ext cx="8072438" cy="5357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" y="428625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3.- Visita a colonias/Levantamiento de requerimiento de servicios      Marzo 2021</a:t>
            </a: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571501" y="3714750"/>
            <a:ext cx="5357812" cy="7143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00063" y="1285875"/>
            <a:ext cx="26431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Día 16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detecto circuito apagado en calle Pedro Moreno de San Sebastianito, reportado por teléfono ya que anteriormente se reporto en plataforma y no fue atendido. Reincidencia 103257.</a:t>
            </a:r>
            <a:endParaRPr lang="es-MX" dirty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6" descr="C:\Users\SanSebastianito\Videos\2021\fotos febrero 2021\IMG-20210217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17"/>
          <a:stretch>
            <a:fillRect/>
          </a:stretch>
        </p:blipFill>
        <p:spPr bwMode="auto">
          <a:xfrm>
            <a:off x="3643313" y="1285875"/>
            <a:ext cx="27146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7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063" y="1000125"/>
            <a:ext cx="8215312" cy="5357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063" y="428625"/>
            <a:ext cx="8215312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3.- Visita a colonias/Levantamiento de requerimiento de servicios          Marzo 2021</a:t>
            </a:r>
          </a:p>
        </p:txBody>
      </p:sp>
      <p:cxnSp>
        <p:nvCxnSpPr>
          <p:cNvPr id="7" name="6 Conector recto"/>
          <p:cNvCxnSpPr/>
          <p:nvPr/>
        </p:nvCxnSpPr>
        <p:spPr>
          <a:xfrm rot="16200000" flipH="1">
            <a:off x="821531" y="3679032"/>
            <a:ext cx="535781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00063" y="1071563"/>
            <a:ext cx="30003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24 FEBRERO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-</a:t>
            </a: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Solicitamos mediante oficio 13248 al Departamento de Parques y Jardines la recolección de ramas ubicadas en calle Pedro Moreno. Realizado.</a:t>
            </a: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 26 Febrero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detecto luminaria apagada en calle Privada Independencia de San Sebastianito. Folio 3389</a:t>
            </a: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-Detección de luminaria apagada en calle Independencia #17, San Sebastianito. Folio 3390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3078" name="Picture 6" descr="C:\Users\SanSebastianito\Videos\2021\fotos febrero 2021\IMG-20210216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143000"/>
            <a:ext cx="24288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Users\SanSebastianito\Videos\2021\FOTOS MARZO 2021\IMG_20210318_111043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4"/>
          <a:stretch>
            <a:fillRect/>
          </a:stretch>
        </p:blipFill>
        <p:spPr bwMode="auto">
          <a:xfrm>
            <a:off x="3786188" y="3286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:\Users\SanSebastianito\Videos\2021\FOTOS MARZO 2021\IMG_20210318_1111047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143375"/>
            <a:ext cx="150018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SanSebastianito\Videos\2021\fotos febrero 2021\IMG-20210224-WA0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143000"/>
            <a:ext cx="20716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50" y="857250"/>
            <a:ext cx="8215313" cy="5357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88" y="428625"/>
            <a:ext cx="8215312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3.- Visita a colonias/Levantamiento de requerimiento de servicios           Marzo 2021</a:t>
            </a:r>
          </a:p>
        </p:txBody>
      </p:sp>
      <p:cxnSp>
        <p:nvCxnSpPr>
          <p:cNvPr id="7" name="6 Conector recto"/>
          <p:cNvCxnSpPr/>
          <p:nvPr/>
        </p:nvCxnSpPr>
        <p:spPr>
          <a:xfrm rot="16200000" flipH="1">
            <a:off x="821531" y="3679032"/>
            <a:ext cx="535781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57188" y="1000125"/>
            <a:ext cx="3143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-En recorrido por colonia San Sebastianito se detecto luminaria apagada en calle Pedro Moreno #60. Folio 3391</a:t>
            </a: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-Detección de luminaria apagada en calle Pedro Moreno #2024, San Sebastianito. Folio 3392</a:t>
            </a: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detecto luminaria apagada en calle Camino Antiguo a Tlajomulco #1001, la Gigantera. Folio 3393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4102" name="Picture 6" descr="C:\Users\SanSebastianito\Videos\2021\fotos febrero 2021\IMG_20210228_122533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68"/>
          <a:stretch>
            <a:fillRect/>
          </a:stretch>
        </p:blipFill>
        <p:spPr bwMode="auto">
          <a:xfrm>
            <a:off x="3714750" y="1214438"/>
            <a:ext cx="16430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C:\Users\SanSebastianito\Videos\2021\fotos febrero 2021\IMG_20210228_122616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17"/>
          <a:stretch>
            <a:fillRect/>
          </a:stretch>
        </p:blipFill>
        <p:spPr bwMode="auto">
          <a:xfrm>
            <a:off x="5715000" y="2500313"/>
            <a:ext cx="1643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C:\Users\SanSebastianito\Videos\2021\fotos febrero 2021\IMG_20210228_1224401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071938"/>
            <a:ext cx="178593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063" y="1071563"/>
            <a:ext cx="8064500" cy="5429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" y="428625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3.- Visita a colonias/Levantamiento de requerimiento de servicios         Marzo 2021</a:t>
            </a:r>
          </a:p>
        </p:txBody>
      </p:sp>
      <p:cxnSp>
        <p:nvCxnSpPr>
          <p:cNvPr id="7" name="6 Conector recto"/>
          <p:cNvCxnSpPr/>
          <p:nvPr/>
        </p:nvCxnSpPr>
        <p:spPr>
          <a:xfrm rot="16200000" flipH="1">
            <a:off x="857250" y="3643313"/>
            <a:ext cx="5357813" cy="7143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00063" y="1143000"/>
            <a:ext cx="2928937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-Detección luminaria apagada en Camino Antiguo a Tlajomulco s/n, la Gigantera. Folio 3394</a:t>
            </a:r>
          </a:p>
          <a:p>
            <a:pPr algn="just" eaLnBrk="0" hangingPunct="0">
              <a:defRPr/>
            </a:pPr>
            <a:endParaRPr lang="es-MX" dirty="0">
              <a:latin typeface="+mn-lt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detecto luminaria apagada en calle Pedro Moreno #31 esquina Emiliano Zapata. Folio 3395</a:t>
            </a: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-En recorrido por colonia San Sebastianito se detecto falta de bacheo en calle Constitución, solicitamos apoyo mediante plataforma quedando el folio 3397. Reporte atendido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5126" name="Picture 6" descr="C:\Users\SanSebastianito\Videos\2021\fotos febrero 2021\IMG_20210228_122438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000375"/>
            <a:ext cx="2000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Users\SanSebastianito\Videos\2021\fotos febrero 2021\IMG_20210228_1222537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143000"/>
            <a:ext cx="19288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:\Users\SanSebastianito\Videos\2021\FOTOS MARZO 2021\IMG-20210309-WA0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572000"/>
            <a:ext cx="192881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C:\Users\SanSebastianito\Videos\2021\FOTOS MARZO 2021\IMG-20210309-WA00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7688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8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063" y="1071563"/>
            <a:ext cx="8064500" cy="5429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" y="428625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3.- Visita a colonias/Levantamiento de requerimiento de servicios        Marzo 2021</a:t>
            </a:r>
          </a:p>
        </p:txBody>
      </p:sp>
      <p:cxnSp>
        <p:nvCxnSpPr>
          <p:cNvPr id="7" name="6 Conector recto"/>
          <p:cNvCxnSpPr/>
          <p:nvPr/>
        </p:nvCxnSpPr>
        <p:spPr>
          <a:xfrm rot="16200000" flipH="1">
            <a:off x="785813" y="3786188"/>
            <a:ext cx="542925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00063" y="1143000"/>
            <a:ext cx="3000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Día 01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-Detección de fuga de agua en calle Reforma #28, San Sebastianito. Folio 3404, atendida.</a:t>
            </a:r>
            <a:r>
              <a:rPr lang="es-MX" b="1" dirty="0"/>
              <a:t> </a:t>
            </a:r>
          </a:p>
          <a:p>
            <a:pPr algn="just" eaLnBrk="0" hangingPunct="0">
              <a:defRPr/>
            </a:pPr>
            <a:endParaRPr lang="es-MX" b="1" dirty="0">
              <a:latin typeface="+mn-lt"/>
            </a:endParaRPr>
          </a:p>
          <a:p>
            <a:pPr algn="just" eaLnBrk="0" hangingPunct="0">
              <a:defRPr/>
            </a:pPr>
            <a:endParaRPr lang="es-MX" b="1" dirty="0">
              <a:latin typeface="+mn-lt"/>
            </a:endParaRPr>
          </a:p>
          <a:p>
            <a:pPr algn="just" eaLnBrk="0" hangingPunct="0">
              <a:defRPr/>
            </a:pPr>
            <a:r>
              <a:rPr lang="es-MX" b="1" dirty="0">
                <a:latin typeface="+mn-lt"/>
              </a:rPr>
              <a:t>-</a:t>
            </a:r>
            <a:r>
              <a:rPr lang="es-MX" dirty="0">
                <a:latin typeface="+mn-lt"/>
              </a:rPr>
              <a:t>Se realizo solicitud de cambio de 2 bancas de la plaza Municipal San Sebastianito ubicada en calle Hidalgo ya que estaban en muy mal estado y desoldadas. El Departamento de mantenimiento nos apoyo con el cambio de dichas bancas.</a:t>
            </a:r>
          </a:p>
        </p:txBody>
      </p:sp>
      <p:pic>
        <p:nvPicPr>
          <p:cNvPr id="6150" name="Picture 6" descr="C:\Users\SanSebastianito\Videos\2020-CONTROL DE EXPEDIENTES\FOTOS AGOSTO\REFORMA #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285875"/>
            <a:ext cx="22145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Users\SanSebastianito\Videos\2021\FOTOS MARZO 2021\IMG_20210301_111051323_H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071938"/>
            <a:ext cx="1643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9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25" y="1071563"/>
            <a:ext cx="8064500" cy="5429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" y="428625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3.- Visita a colonias/Levantamiento de requerimiento de servicios        Marzo 2021</a:t>
            </a:r>
          </a:p>
        </p:txBody>
      </p:sp>
      <p:cxnSp>
        <p:nvCxnSpPr>
          <p:cNvPr id="7" name="6 Conector recto"/>
          <p:cNvCxnSpPr/>
          <p:nvPr/>
        </p:nvCxnSpPr>
        <p:spPr>
          <a:xfrm rot="16200000" flipH="1">
            <a:off x="785813" y="3786188"/>
            <a:ext cx="542925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571500" y="1357313"/>
            <a:ext cx="28575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Día 02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-Detección de fuga de agua en calle Privada Pino Suárez a un costado del #3, San Sebastianito. Folio 3416, atendida</a:t>
            </a:r>
          </a:p>
          <a:p>
            <a:pPr algn="just" eaLnBrk="0" hangingPunct="0">
              <a:defRPr/>
            </a:pPr>
            <a:endParaRPr lang="es-MX" dirty="0">
              <a:latin typeface="+mn-lt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MX" dirty="0">
              <a:latin typeface="+mn-lt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MX" dirty="0">
              <a:latin typeface="+mn-lt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detecto fuga de agua en calle Constitución #172, San Sebastianito. Folio 3417, atendida.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7174" name="Picture 6" descr="C:\Users\SanSebastianito\Videos\2019-CONTROL DE EXPEDIENTES\FOTOS DICIEMBRE\fuga pino suár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333" r="19531" b="18056"/>
          <a:stretch>
            <a:fillRect/>
          </a:stretch>
        </p:blipFill>
        <p:spPr bwMode="auto">
          <a:xfrm>
            <a:off x="3643313" y="1285875"/>
            <a:ext cx="24288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:\Users\SanSebastianito\Videos\2021\FOTOS MARZO 2021\IMG-20210302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50"/>
            <a:ext cx="2286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4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50" y="1000125"/>
            <a:ext cx="8064500" cy="5357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" y="428625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3.- Visita a colonias/Levantamiento de requerimiento de servicios        Marzo 2021</a:t>
            </a: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1428750" y="3714751"/>
            <a:ext cx="52863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57188" y="1857375"/>
            <a:ext cx="36433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-En recorrido por colonia San Sebastianito se detecto fuga de agua en calle Pedro Moreno #11. Folio 3418 atendida</a:t>
            </a: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-Detección de fuga de agua en calle Madero # 32, de San Sebastianito. Folio 3419, atendida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8198" name="Picture 6" descr="C:\Users\SanSebastianito\Videos\2021\FOTOS MARZO 2021\IMG-20210302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85875"/>
            <a:ext cx="2428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C:\Users\SanSebastianito\Videos\2021\FOTOS MARZO 2021\IMG-20210302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/>
          <a:stretch>
            <a:fillRect/>
          </a:stretch>
        </p:blipFill>
        <p:spPr bwMode="auto">
          <a:xfrm>
            <a:off x="4714875" y="4000500"/>
            <a:ext cx="24288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9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25" y="1000125"/>
            <a:ext cx="8072438" cy="5357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" y="428625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3.- Visita a colonias/Levantamiento de requerimiento de servicios      Marzo 2021</a:t>
            </a: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1571625" y="3714751"/>
            <a:ext cx="52863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00063" y="1357313"/>
            <a:ext cx="35004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Día 03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-Detección de fuga de agua en calle Hidalgo #114-A, San Sebastianito. Folio 3424, atendida.</a:t>
            </a: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Día 04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detecto luminaria apagada en calle 5 de Mayo, luminaria 5148. Folio 3435, atendida.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9222" name="Picture 6" descr="C:\Users\SanSebastianito\Videos\2021\FOTOS MARZO 2021\IMG-20210303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85875"/>
            <a:ext cx="24288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SanSebastianito\Videos\2021\fotos febrero 2021\IMG-20210216-W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b="38542"/>
          <a:stretch>
            <a:fillRect/>
          </a:stretch>
        </p:blipFill>
        <p:spPr bwMode="auto">
          <a:xfrm>
            <a:off x="4786313" y="3857625"/>
            <a:ext cx="2571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25" y="1071563"/>
            <a:ext cx="8072438" cy="5357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" y="428625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3.- Visita a colonias/Levantamiento de requerimiento de servicios      Marzo 2021</a:t>
            </a: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785812" y="3786188"/>
            <a:ext cx="5357813" cy="7143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00063" y="1071563"/>
            <a:ext cx="28575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Día 9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-Detección de fuga de agua en calle Morelos #94, San Sebastianito. Folio 3455, atendida</a:t>
            </a: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detecto falta de bacheo en calle Independencia, de San Sebastianito, solicitamos apoyo mediante plataforma con folio 3456. Reporte atendido</a:t>
            </a: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detecto la falta del camión recolector de basura en calle 12 de Diciembre de la Gigantera. Reporte realizado en plataforma con folio 3461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10246" name="Picture 6" descr="C:\Users\SanSebastianito\Videos\2021\FOTOS MARZO 2021\IMG-20210309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14438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C:\Users\SanSebastianito\Videos\2021\FOTOS MARZO 2021\IMG-20210316-WA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000375"/>
            <a:ext cx="19288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C:\Users\SanSebastianito\Videos\2021\FOTOS MARZO 2021\IMG-20210316-WA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000375"/>
            <a:ext cx="1785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3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680</Words>
  <Application>Microsoft Office PowerPoint</Application>
  <PresentationFormat>Presentación en pantalla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1</cp:revision>
  <dcterms:created xsi:type="dcterms:W3CDTF">2021-03-23T23:24:47Z</dcterms:created>
  <dcterms:modified xsi:type="dcterms:W3CDTF">2021-04-14T15:45:17Z</dcterms:modified>
</cp:coreProperties>
</file>