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401" r:id="rId3"/>
    <p:sldId id="390" r:id="rId4"/>
    <p:sldId id="403" r:id="rId5"/>
    <p:sldId id="404" r:id="rId6"/>
    <p:sldId id="405" r:id="rId7"/>
    <p:sldId id="406" r:id="rId8"/>
    <p:sldId id="402" r:id="rId9"/>
  </p:sldIdLst>
  <p:sldSz cx="9144000" cy="6858000" type="screen4x3"/>
  <p:notesSz cx="7077075" cy="90281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3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973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F9269531-2097-4C82-A49D-8F652776AF55}" type="datetimeFigureOut">
              <a:rPr lang="es-MX" smtClean="0"/>
              <a:t>14/04/2021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2972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2972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C63D1CB4-C8AC-4BBB-9F6A-7ECCC4F686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3764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pPr/>
              <a:t>14/04/2021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Informe Marzo  2021</a:t>
            </a:r>
          </a:p>
          <a:p>
            <a:pPr algn="ctr"/>
            <a:r>
              <a:rPr lang="es-MX" sz="2000" dirty="0" smtClean="0"/>
              <a:t>CONTINGENCIA COVID </a:t>
            </a:r>
          </a:p>
          <a:p>
            <a:pPr algn="ctr"/>
            <a:r>
              <a:rPr lang="es-MX" sz="2000" dirty="0" smtClean="0"/>
              <a:t> </a:t>
            </a:r>
          </a:p>
          <a:p>
            <a:pPr algn="ctr"/>
            <a:endParaRPr lang="es-MX" sz="2000" dirty="0" smtClean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 LAS JUNTAS</a:t>
            </a:r>
          </a:p>
          <a:p>
            <a:pPr algn="ctr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25 DE FEBRERO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Visita en la colonia Miravalle para la de la construcción revisión de la construcción de las rampas en el andador José Páez.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con un horario de 10:00 a.m. a 12:00 p.m. y asisten alrededor de 100 personas.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                                                                                                               FEBERO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47" y="1466885"/>
            <a:ext cx="2472155" cy="18541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96704"/>
            <a:ext cx="2031690" cy="27089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r="29000"/>
          <a:stretch/>
        </p:blipFill>
        <p:spPr>
          <a:xfrm>
            <a:off x="6898961" y="1908620"/>
            <a:ext cx="1224136" cy="3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8 DE MARZO 2020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Se realizo el apoyo por parte de personal de la Delegacion para la Aplicación de la vacuna de COVID para los Adultos Mayores con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un horario de 6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.m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. a 5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p.m.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el primer día se colocaron 1,200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v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acunas, en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donde nos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apoya: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*Gobierno federal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*Sedena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salud 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G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obierno del Estado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*Protección civil y bomberos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*Seguridad publica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*Comude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*Participación ciudadana</a:t>
            </a: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*Servicios médicos municipales</a:t>
            </a:r>
            <a:endParaRPr lang="es-MX" sz="1200" dirty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*Voluntarios 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APOYO A OTRAS DEPENDENCIAS                                                                                                        MARZO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12200" r="2934" b="10101"/>
          <a:stretch/>
        </p:blipFill>
        <p:spPr>
          <a:xfrm>
            <a:off x="3369569" y="1268760"/>
            <a:ext cx="1751546" cy="259228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t="11599" r="388" b="25802"/>
          <a:stretch/>
        </p:blipFill>
        <p:spPr>
          <a:xfrm>
            <a:off x="3779912" y="4149079"/>
            <a:ext cx="4308311" cy="19559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76" y="1462472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9 DE MARZO 2020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>
                <a:latin typeface="Arial" pitchFamily="34" charset="0"/>
                <a:cs typeface="Arial" pitchFamily="34" charset="0"/>
              </a:rPr>
              <a:t>Se realizo el apoyo por parte de personal de la Delegacion para la Aplicación de la vacuna de COVID para los Adultos Mayores con un horario de 6:00 a.m. a 5:00 p.m. el primer día se colocaron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1,500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vacunas, en donde nos apoya: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>
                <a:latin typeface="Arial" pitchFamily="34" charset="0"/>
                <a:cs typeface="Arial" pitchFamily="34" charset="0"/>
              </a:rPr>
              <a:t>*Gobierno federal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*Sedena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*Secretaria de salud 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*Gobierno del Estado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*Protección civil y bomberos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*Seguridad publica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*Comude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*Participación ciudadana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*Servicios médicos municipales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*Voluntarios 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APOYO A OTRAS DEPENDENCIAS                                                                                                    MARZO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/>
          <a:stretch/>
        </p:blipFill>
        <p:spPr>
          <a:xfrm>
            <a:off x="3347865" y="1340768"/>
            <a:ext cx="2224353" cy="29321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21650" r="18295" b="14300"/>
          <a:stretch/>
        </p:blipFill>
        <p:spPr>
          <a:xfrm>
            <a:off x="6255893" y="1307598"/>
            <a:ext cx="1736888" cy="27881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1" b="30400"/>
          <a:stretch/>
        </p:blipFill>
        <p:spPr>
          <a:xfrm>
            <a:off x="3707904" y="4499045"/>
            <a:ext cx="474454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10 DE MARZO 2020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>
                <a:latin typeface="Arial" pitchFamily="34" charset="0"/>
                <a:cs typeface="Arial" pitchFamily="34" charset="0"/>
              </a:rPr>
              <a:t>Se realizo el apoyo por parte de personal de la Delegacion para la Aplicación de la vacuna de COVID para los Adultos Mayores con un horario de 6:00 a.m. a 5:00 p.m. el primer día se colocaron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1,485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vacunas, en donde nos apoya: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>
                <a:latin typeface="Arial" pitchFamily="34" charset="0"/>
                <a:cs typeface="Arial" pitchFamily="34" charset="0"/>
              </a:rPr>
              <a:t>*Gobierno federal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*Sedena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*Secretaria de salud 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*Gobierno del Estado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*Protección civil y bomberos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*Seguridad publica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*Comude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*Participación ciudadana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*Servicios médicos municipales</a:t>
            </a:r>
          </a:p>
          <a:p>
            <a:r>
              <a:rPr lang="es-MX" sz="1200" dirty="0">
                <a:latin typeface="Arial" pitchFamily="34" charset="0"/>
                <a:cs typeface="Arial" pitchFamily="34" charset="0"/>
              </a:rPr>
              <a:t>*Voluntarios 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APOYO A OTRAS DEPENDENCIAS                                                                                                      MARZO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4365104"/>
            <a:ext cx="3203848" cy="18037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30" y="2614600"/>
            <a:ext cx="1761660" cy="23488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98" y="1368152"/>
            <a:ext cx="27363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47649" y="1130961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74066" y="1708414"/>
            <a:ext cx="2357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17 DE MARZO 2020</a:t>
            </a:r>
          </a:p>
          <a:p>
            <a:pPr algn="ctr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Visita en la Colonia La Romita para la Entrega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de despensas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a personas vulnerables en donde nos apoya las Regidoras Eloísa Gaviño, Yolanda Reynoso personal de delegación y Delegaciones además de Participación Ciudadana.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un horario de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8:30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.m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. a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10:00 a.m. Asisten 130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personas. 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3.-   VISITA  COLONIAS /COVID                                                                                                          MARZO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8"/>
          <a:stretch/>
        </p:blipFill>
        <p:spPr>
          <a:xfrm>
            <a:off x="3348505" y="1274977"/>
            <a:ext cx="1687238" cy="24482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20" y="1481051"/>
            <a:ext cx="3292959" cy="18538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90" y="3549867"/>
            <a:ext cx="1923678" cy="2564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132" y="4010007"/>
            <a:ext cx="1851670" cy="21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7 DE MARZO 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Visita del Comandante de la Zona a la Delegacion de las Juntas para verificar todo lo referente a los días 8,9,10 de marzo para la aplicación de la vacuna de COVID y ponerse a las ordenes del Delegado.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con un horario de 12:00 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p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.m. a 12:30 p.m.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ACTIVIDADES COMPLEMENTARIAS                                                                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FEBRERO 2020</a:t>
            </a:r>
            <a:endParaRPr lang="es-MX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61" y="1484784"/>
            <a:ext cx="1807299" cy="32129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27756"/>
            <a:ext cx="2131335" cy="33700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60" y="3271292"/>
            <a:ext cx="1604777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11560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s-MX" sz="12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203848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611560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28977" y="1639850"/>
            <a:ext cx="2357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25 DE FEBRERO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Visita en la colonia Miravalle para para la revisión de la construcción de las rampas en el andador José Páez.</a:t>
            </a:r>
          </a:p>
          <a:p>
            <a:pPr algn="just"/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con un horario de 12:00 a.m. a 1:00 p.m.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611560" y="506165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ACTIVIDADES COMPLEMENTARIAS                                                                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FEBRERO 2020</a:t>
            </a:r>
            <a:endParaRPr lang="es-MX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86636"/>
            <a:ext cx="1707654" cy="22768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5" y="1854116"/>
            <a:ext cx="2247714" cy="29969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31966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511</Words>
  <Application>Microsoft Office PowerPoint</Application>
  <PresentationFormat>Presentación en pantalla (4:3)</PresentationFormat>
  <Paragraphs>94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219</cp:revision>
  <cp:lastPrinted>2021-03-22T18:17:04Z</cp:lastPrinted>
  <dcterms:created xsi:type="dcterms:W3CDTF">2019-04-04T16:38:12Z</dcterms:created>
  <dcterms:modified xsi:type="dcterms:W3CDTF">2021-04-14T15:24:49Z</dcterms:modified>
</cp:coreProperties>
</file>