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28" r:id="rId2"/>
    <p:sldId id="332" r:id="rId3"/>
    <p:sldId id="335" r:id="rId4"/>
    <p:sldId id="336" r:id="rId5"/>
    <p:sldId id="337" r:id="rId6"/>
    <p:sldId id="342" r:id="rId7"/>
    <p:sldId id="340" r:id="rId8"/>
    <p:sldId id="344" r:id="rId9"/>
    <p:sldId id="345" r:id="rId10"/>
    <p:sldId id="349" r:id="rId11"/>
    <p:sldId id="348" r:id="rId12"/>
    <p:sldId id="350" r:id="rId13"/>
    <p:sldId id="352" r:id="rId14"/>
    <p:sldId id="354" r:id="rId15"/>
    <p:sldId id="357" r:id="rId16"/>
    <p:sldId id="358" r:id="rId17"/>
    <p:sldId id="360" r:id="rId18"/>
    <p:sldId id="359" r:id="rId1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677" autoAdjust="0"/>
  </p:normalViewPr>
  <p:slideViewPr>
    <p:cSldViewPr>
      <p:cViewPr varScale="1">
        <p:scale>
          <a:sx n="52" d="100"/>
          <a:sy n="52" d="100"/>
        </p:scale>
        <p:origin x="-121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C876-2A69-4C25-B507-8BF1F6C680C6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73CE-2981-42C8-9F8E-4493B55A374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2</a:t>
            </a:fld>
            <a:endParaRPr lang="es-MX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11</a:t>
            </a:fld>
            <a:endParaRPr lang="es-MX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12</a:t>
            </a:fld>
            <a:endParaRPr lang="es-MX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13</a:t>
            </a:fld>
            <a:endParaRPr lang="es-MX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14</a:t>
            </a:fld>
            <a:endParaRPr lang="es-MX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15</a:t>
            </a:fld>
            <a:endParaRPr lang="es-MX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16</a:t>
            </a:fld>
            <a:endParaRPr lang="es-MX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17</a:t>
            </a:fld>
            <a:endParaRPr lang="es-MX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3</a:t>
            </a:fld>
            <a:endParaRPr lang="es-MX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4</a:t>
            </a:fld>
            <a:endParaRPr lang="es-MX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5</a:t>
            </a:fld>
            <a:endParaRPr lang="es-MX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6</a:t>
            </a:fld>
            <a:endParaRPr lang="es-MX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7</a:t>
            </a:fld>
            <a:endParaRPr lang="es-MX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8</a:t>
            </a:fld>
            <a:endParaRPr lang="es-MX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9</a:t>
            </a:fld>
            <a:endParaRPr lang="es-MX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BDF76-1934-4130-9BDA-4C778C6A4391}" type="slidenum">
              <a:rPr lang="es-MX" smtClean="0"/>
              <a:pPr/>
              <a:t>10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8D3A9-B265-4998-A12D-D03EBA57615E}" type="datetimeFigureOut">
              <a:rPr lang="es-MX" smtClean="0"/>
              <a:pPr/>
              <a:t>23/09/2021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8D0ED-70A0-46C2-8CA6-6DE219084D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43108" y="571480"/>
            <a:ext cx="6143668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b="1" dirty="0" smtClean="0">
                <a:latin typeface="Calisto MT"/>
                <a:ea typeface="Calibri"/>
                <a:cs typeface="Times New Roman"/>
              </a:rPr>
              <a:t>AYUNTAMIENTO DE SAN PEDRO TLAQUEPAQUE</a:t>
            </a:r>
            <a:endParaRPr lang="es-MX" dirty="0" smtClean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dirty="0" smtClean="0">
                <a:latin typeface="Arial Narrow"/>
                <a:ea typeface="Calibri"/>
                <a:cs typeface="Times New Roman"/>
              </a:rPr>
              <a:t>GOBIERNO 2018 - 2021</a:t>
            </a:r>
            <a:endParaRPr lang="es-MX" sz="1100" dirty="0">
              <a:ea typeface="Calibri"/>
              <a:cs typeface="Times New Roman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428860" y="1500174"/>
            <a:ext cx="557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Secretaria General del Ayuntamiento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 smtClean="0">
              <a:latin typeface="Arial Unicode MS" pitchFamily="34" charset="-128"/>
              <a:ea typeface="Arial Unicode MS" pitchFamily="34" charset="-128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dirty="0" smtClean="0">
                <a:latin typeface="Arial Unicode MS" pitchFamily="34" charset="-128"/>
                <a:ea typeface="Arial Unicode MS" pitchFamily="34" charset="-128"/>
                <a:cs typeface="Arial" pitchFamily="34" charset="0"/>
              </a:rPr>
              <a:t>Dirección de Delegaciones y Agencias Municipales                                                                                    </a:t>
            </a:r>
            <a:endParaRPr lang="es-MX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1954444" y="3929066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Informe  Septiembre 2021</a:t>
            </a:r>
            <a:endParaRPr lang="es-MX" sz="2400" dirty="0"/>
          </a:p>
        </p:txBody>
      </p:sp>
      <p:pic>
        <p:nvPicPr>
          <p:cNvPr id="7" name="6 Imagen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71479"/>
            <a:ext cx="1328740" cy="139035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7 CuadroTexto"/>
          <p:cNvSpPr txBox="1"/>
          <p:nvPr/>
        </p:nvSpPr>
        <p:spPr>
          <a:xfrm>
            <a:off x="1571604" y="3358834"/>
            <a:ext cx="7072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Agencia  Municipal Loma  Bonita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1629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09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apoyo a la Delegación de Tateposco para realizar encuestas a la colonia Santi bañes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14422"/>
            <a:ext cx="471490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235745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714752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10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para realizar 1 oficio No  103 electrónico 15270  a COMUDE  para la relación de Columpio 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357298"/>
            <a:ext cx="4857784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15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Lomas de la Victoria para realizar 1 reporte a SIAPA  para reparar tubería No 11233200 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285860"/>
            <a:ext cx="471490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786190"/>
            <a:ext cx="464347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50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smtClean="0"/>
              <a:t>Día 20  </a:t>
            </a:r>
            <a:r>
              <a:rPr lang="es-ES" sz="1600" dirty="0" smtClean="0"/>
              <a:t>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el Sauz  para verificar trabajos de parques y Jardines realizando limpieza y desmonte de maleza en el camellón de la calle  Jaime Torres Bodet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214422"/>
            <a:ext cx="457203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571876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571876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21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Fraccionamiento el Tesoro para ver trabajos de Mantenimiento a vialidades , tapando los baches.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264320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71546"/>
            <a:ext cx="259554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876"/>
            <a:ext cx="271464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571876"/>
            <a:ext cx="24526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22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el Sauz para realizar reporte al departamento de Parques y Jardines, No de oficio </a:t>
            </a:r>
            <a:r>
              <a:rPr lang="es-ES" sz="1600" smtClean="0"/>
              <a:t>106 electrónico </a:t>
            </a:r>
            <a:r>
              <a:rPr lang="es-ES" sz="1600" dirty="0" smtClean="0"/>
              <a:t>15376.</a:t>
            </a:r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2" name="11 Imagen" descr="C:\Users\Amd E1\Downloads\IMG-20210922-WA006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142984"/>
            <a:ext cx="466198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Amd E1\Downloads\IMG-20210922-WA0063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3714751"/>
            <a:ext cx="4572032" cy="214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23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para realizar un reporte a SIAPA por un hundimiento.</a:t>
            </a:r>
          </a:p>
          <a:p>
            <a:r>
              <a:rPr lang="es-ES" sz="1600" dirty="0" smtClean="0"/>
              <a:t>Numero de reporte 11234807.</a:t>
            </a:r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214422"/>
            <a:ext cx="414340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500438"/>
            <a:ext cx="250033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6920" y="3500438"/>
            <a:ext cx="25146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23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</a:t>
            </a:r>
            <a:r>
              <a:rPr lang="es-ES" sz="1600" dirty="0" smtClean="0"/>
              <a:t>El Sauz para realizar reporte a Parques y Jardines para realizar poda estética de Arbolado No de oficio 107 electrónico 15383.</a:t>
            </a:r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1" name="10 Imagen" descr="C:\Users\Amd E1\Downloads\IMG-20210917-WA007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14422"/>
            <a:ext cx="507209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0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30 , de Agosto y 01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y el Sauz para entregar despensas del Programa Jalisco te Reconoce.</a:t>
            </a:r>
          </a:p>
          <a:p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120877"/>
            <a:ext cx="5072098" cy="230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714752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714752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02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Bonita, para realizar un reporte de dos hundimientos al SIAPA, Numero de reporte 11230381</a:t>
            </a:r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1071547"/>
            <a:ext cx="4929222" cy="22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8992" y="3643314"/>
            <a:ext cx="472686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02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Bonita, para realizar un oficio a COMUDE para la reparación de un columpio y la poda y limpieza del Parque Lineal Segunda Sección.</a:t>
            </a:r>
            <a:endParaRPr lang="es-ES" sz="1400" dirty="0" smtClean="0"/>
          </a:p>
          <a:p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155" y="1238865"/>
            <a:ext cx="2415977" cy="2333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3"/>
            <a:ext cx="2500330" cy="2325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9 Imagen" descr="C:\Users\Amd E1\Downloads\IMG-20210902-WA0056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643314"/>
            <a:ext cx="250033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Users\Amd E1\Downloads\IMG-20210902-WA00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3643314"/>
            <a:ext cx="255883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03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el Sauz para inspeccionar trabajos por parte del Tejido Social  en una área común para habilitarla como canchas de futbol y área recreativa.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714752"/>
            <a:ext cx="521497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357298"/>
            <a:ext cx="521679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06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para realizar  un reporte a Salud Animal para recolectar2 perros muertos No de reporte 4992.</a:t>
            </a:r>
          </a:p>
          <a:p>
            <a:r>
              <a:rPr lang="es-ES" sz="1600" dirty="0" smtClean="0"/>
              <a:t>De igual forma un oficio para Mantenimiento a Vialidades No 099 electrónico 15211.</a:t>
            </a:r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" name="9 Imagen" descr="C:\Users\Amd E1\Downloads\IMG_20210906_121932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86116" y="1000108"/>
            <a:ext cx="221457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Users\Amd E1\Downloads\IMG_20210906_1219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965042" y="1035831"/>
            <a:ext cx="221457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Users\Amd E1\Downloads\IMG_20210906_1202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250397" y="3393281"/>
            <a:ext cx="228601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Amd E1\Downloads\IMG_20210906_1202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003625" y="3497573"/>
            <a:ext cx="220884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07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el Mante para realizar un oficio al Departamento de Parques y Jardines  para recolección de hojarasca.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" name="9 Imagen" descr="C:\Users\Amd E1\Downloads\IMG-20210906-WA004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85860"/>
            <a:ext cx="507209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08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para realizar 2 reportes a SIAPA en la calle Cedros y la calle Rio Lerma No de reportes 11231843 y 11231844.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14422"/>
            <a:ext cx="25717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14422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714752"/>
            <a:ext cx="257176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3643314"/>
            <a:ext cx="242889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785794"/>
            <a:ext cx="8064896" cy="51845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95536" y="476672"/>
            <a:ext cx="8064896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dirty="0" smtClean="0"/>
              <a:t>Programa  3 visitas a colonias Mes de  Septiembre.</a:t>
            </a:r>
          </a:p>
        </p:txBody>
      </p:sp>
      <p:cxnSp>
        <p:nvCxnSpPr>
          <p:cNvPr id="7" name="6 Conector recto"/>
          <p:cNvCxnSpPr/>
          <p:nvPr/>
        </p:nvCxnSpPr>
        <p:spPr>
          <a:xfrm rot="5400000">
            <a:off x="550952" y="3449520"/>
            <a:ext cx="4898824" cy="1588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14 Rectángulo"/>
          <p:cNvSpPr/>
          <p:nvPr/>
        </p:nvSpPr>
        <p:spPr>
          <a:xfrm>
            <a:off x="5804520" y="1556792"/>
            <a:ext cx="2448272" cy="18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Foto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39552" y="1142984"/>
            <a:ext cx="2232248" cy="626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Programa 03</a:t>
            </a:r>
          </a:p>
          <a:p>
            <a:r>
              <a:rPr lang="es-ES" sz="1600" dirty="0" smtClean="0"/>
              <a:t>Día 09 de Septiembre.</a:t>
            </a:r>
          </a:p>
          <a:p>
            <a:endParaRPr lang="es-ES" sz="1600" dirty="0" smtClean="0"/>
          </a:p>
          <a:p>
            <a:r>
              <a:rPr lang="es-ES" sz="1600" dirty="0" smtClean="0"/>
              <a:t>Se realizo visita a la colonia  Loma Bonita para realizar 1 oficio dirigido a Parques y Jardines para valoración de tres arboles No de Oficio 102 electrónico 15259</a:t>
            </a:r>
            <a:endParaRPr lang="es-ES" sz="1400" dirty="0" smtClean="0"/>
          </a:p>
          <a:p>
            <a:endParaRPr lang="es-MX" sz="1400" dirty="0" smtClean="0"/>
          </a:p>
          <a:p>
            <a:endParaRPr lang="es-ES" sz="1400" dirty="0" smtClean="0"/>
          </a:p>
          <a:p>
            <a:endParaRPr lang="es-ES" sz="1100" dirty="0" smtClean="0"/>
          </a:p>
          <a:p>
            <a:endParaRPr lang="es-ES" sz="1100" dirty="0" smtClean="0"/>
          </a:p>
          <a:p>
            <a:endParaRPr lang="es-MX" sz="1100" dirty="0"/>
          </a:p>
          <a:p>
            <a:endParaRPr lang="es-ES" sz="1100" dirty="0" smtClean="0"/>
          </a:p>
          <a:p>
            <a:endParaRPr lang="es-MX" sz="1100" dirty="0"/>
          </a:p>
          <a:p>
            <a:r>
              <a:rPr lang="es-MX" sz="1100" dirty="0"/>
              <a:t> </a:t>
            </a:r>
          </a:p>
          <a:p>
            <a:endParaRPr lang="es-ES" sz="1100" dirty="0" smtClean="0"/>
          </a:p>
          <a:p>
            <a:endParaRPr lang="es-ES" sz="1100" dirty="0"/>
          </a:p>
          <a:p>
            <a:endParaRPr lang="es-MX" sz="1100" dirty="0"/>
          </a:p>
          <a:p>
            <a:endParaRPr lang="es-MX" sz="1400" dirty="0"/>
          </a:p>
          <a:p>
            <a:r>
              <a:rPr lang="es-MX" sz="1400" dirty="0"/>
              <a:t> </a:t>
            </a:r>
          </a:p>
          <a:p>
            <a:r>
              <a:rPr lang="es-MX" sz="1400" dirty="0" smtClean="0"/>
              <a:t>   </a:t>
            </a:r>
          </a:p>
          <a:p>
            <a:pPr marL="285750" indent="-285750">
              <a:buFontTx/>
              <a:buChar char="-"/>
            </a:pPr>
            <a:endParaRPr lang="es-MX" sz="1400" dirty="0" smtClean="0"/>
          </a:p>
          <a:p>
            <a:endParaRPr lang="es-MX" sz="1400" dirty="0"/>
          </a:p>
          <a:p>
            <a:endParaRPr lang="es-MX" sz="1400" dirty="0" smtClean="0"/>
          </a:p>
          <a:p>
            <a:endParaRPr lang="es-MX" sz="1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83568" y="465313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MX" sz="4000" dirty="0"/>
          </a:p>
        </p:txBody>
      </p:sp>
      <p:pic>
        <p:nvPicPr>
          <p:cNvPr id="12" name="11 Imagen" descr="C:\Users\Amd E1\Downloads\IMG_20210909_1141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214679" y="1000109"/>
            <a:ext cx="22860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Amd E1\Downloads\IMG_20210909_1213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571999" y="3071811"/>
            <a:ext cx="2286015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Amd E1\Downloads\IMG_20210909_1145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93602" y="1035828"/>
            <a:ext cx="2286017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7023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11953</TotalTime>
  <Words>729</Words>
  <Application>Microsoft Office PowerPoint</Application>
  <PresentationFormat>Presentación en pantalla (4:3)</PresentationFormat>
  <Paragraphs>373</Paragraphs>
  <Slides>18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Amd E1</dc:creator>
  <cp:lastModifiedBy>Amd E1</cp:lastModifiedBy>
  <cp:revision>253</cp:revision>
  <dcterms:created xsi:type="dcterms:W3CDTF">2019-08-27T15:30:30Z</dcterms:created>
  <dcterms:modified xsi:type="dcterms:W3CDTF">2021-09-23T17:13:49Z</dcterms:modified>
</cp:coreProperties>
</file>