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357" r:id="rId3"/>
    <p:sldId id="365" r:id="rId4"/>
    <p:sldId id="358" r:id="rId5"/>
    <p:sldId id="359" r:id="rId6"/>
    <p:sldId id="368" r:id="rId7"/>
    <p:sldId id="367" r:id="rId8"/>
    <p:sldId id="360" r:id="rId9"/>
    <p:sldId id="370" r:id="rId10"/>
    <p:sldId id="373" r:id="rId11"/>
    <p:sldId id="372" r:id="rId12"/>
    <p:sldId id="362" r:id="rId1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9750" autoAdjust="0"/>
  </p:normalViewPr>
  <p:slideViewPr>
    <p:cSldViewPr>
      <p:cViewPr varScale="1">
        <p:scale>
          <a:sx n="93" d="100"/>
          <a:sy n="93" d="100"/>
        </p:scale>
        <p:origin x="9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6D5F04D0-2102-4268-A6AC-0D5BFBB53DE6}" type="datetimeFigureOut">
              <a:rPr lang="es-ES" smtClean="0"/>
              <a:pPr/>
              <a:t>06/07/2021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F27E2DA7-74FB-4FAE-A95C-6859657F44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0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06/07/2021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>        </a:t>
            </a:r>
            <a:r>
              <a:rPr lang="es-ES" sz="2700" b="1" dirty="0" smtClean="0"/>
              <a:t>AYUNTAMIENTO DE SAN PEDRO TLAQUEPAQUE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GOBIERNO 2018-2021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800" dirty="0" smtClean="0"/>
              <a:t>Secretaria General del Ayuntamiento </a:t>
            </a:r>
          </a:p>
          <a:p>
            <a:pPr algn="ctr">
              <a:buNone/>
            </a:pPr>
            <a:r>
              <a:rPr lang="es-ES" sz="2800" dirty="0" smtClean="0"/>
              <a:t>Dirección de Delegaciones y Agencias Municipales</a:t>
            </a:r>
          </a:p>
          <a:p>
            <a:pPr>
              <a:buNone/>
            </a:pPr>
            <a:endParaRPr lang="es-ES" sz="2800" dirty="0" smtClean="0"/>
          </a:p>
          <a:p>
            <a:pPr algn="ctr">
              <a:buNone/>
            </a:pPr>
            <a:r>
              <a:rPr lang="es-ES" sz="2800" b="1" dirty="0" smtClean="0"/>
              <a:t>DELEGACION MUNICIPAL </a:t>
            </a:r>
          </a:p>
          <a:p>
            <a:pPr algn="ctr">
              <a:buNone/>
            </a:pPr>
            <a:r>
              <a:rPr lang="es-ES" sz="2800" b="1" dirty="0" smtClean="0"/>
              <a:t>SANTA MARIA TEQUEPEXPAN</a:t>
            </a:r>
          </a:p>
          <a:p>
            <a:pPr algn="ctr">
              <a:buNone/>
            </a:pPr>
            <a:r>
              <a:rPr lang="es-ES" sz="2800" b="1" dirty="0" smtClean="0"/>
              <a:t>INFORME DE ACTIVIDADES  </a:t>
            </a:r>
          </a:p>
          <a:p>
            <a:pPr algn="ctr">
              <a:buNone/>
            </a:pPr>
            <a:r>
              <a:rPr lang="es-ES" sz="2800" b="1" dirty="0" smtClean="0"/>
              <a:t>DEL   01 AL 25 DE JUNIO DEL 2021</a:t>
            </a:r>
          </a:p>
          <a:p>
            <a:pPr algn="ctr">
              <a:buNone/>
            </a:pPr>
            <a:endParaRPr lang="es-ES" sz="2000" b="1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52325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24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Verificación de Campo, toda vez que se llevo acabo la Visita de la Ruta del Teatro Móvil, con los talleres de pintura en figuras de Yeso, Figuras de Barro y Música en la Plaza Constitución de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4" name="Picture 2" descr="C:\Users\Delegaciones\Downloads\IMG-20210629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1845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0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24</a:t>
            </a:r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operativo de Limpieza y poda en Calle Arenal en su tramo de Periférico Sur hasta Andador las Brisas en la Colonia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0" name="Picture 2" descr="C:\Users\Delegaciones\Downloads\IMG-20210629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12168"/>
            <a:ext cx="252028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egaciones\Downloads\IMG-20210629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2168"/>
            <a:ext cx="266429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714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VIERNES  25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Verificación de campo, se llevo acabo la campaña de vacunación antirrábica, por parte de Salud Animal en la Colonia  Santa María Tequepexpan.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C:\Users\Delegaciones\Downloads\IMG-20210629-WA000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41760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787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Matto.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MIERCOLES 09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Por parte del personal de la Delegación Municipal se lleva acabo el retiro de  Propaganda proselitista 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pic>
        <p:nvPicPr>
          <p:cNvPr id="2052" name="Picture 4" descr="C:\Users\Delegaciones\Downloads\IMG-20210629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3"/>
            <a:ext cx="410445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89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 y recuperación de espacios abiertos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  10</a:t>
            </a:r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Por parte del Personal de esta Delegación Municipal se llevo acabo el retiro de Propaganda Proselitista en Santa 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 descr="C:\Users\Delegaciones\Downloads\IMG-20210629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799"/>
            <a:ext cx="2124236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legaciones\Downloads\IMG-20210629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628799"/>
            <a:ext cx="2124236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853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LUNES  14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Presentes en la entrega de Útiles escolares y Mochilas para la comunidad estudiantil de la escuela Primaria Emiliano Zapata perteneciente a la Colonia  de Santa María Tequepexpan.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 descr="C:\Users\Delegaciones\Downloads\IMG-20210629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16" y="1268760"/>
            <a:ext cx="23351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egaciones\Downloads\IMG-20210629-WA001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8803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738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 15</a:t>
            </a:r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Por parte de la Dirección de Mejoramiento Urbano se llevo acabo la </a:t>
            </a:r>
            <a:r>
              <a:rPr lang="es-MX" sz="1400" dirty="0" err="1" smtClean="0"/>
              <a:t>balizacion</a:t>
            </a:r>
            <a:r>
              <a:rPr lang="es-MX" sz="1400" dirty="0" smtClean="0"/>
              <a:t>  en calle Hidalgo de Santa María Tequepexpan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 descr="C:\Users\Delegaciones\Downloads\IMG-20210629-WA001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291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ownloads\IMG-20210629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333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860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abiertos.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JUEVES  17</a:t>
            </a:r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Por parte del Personal de la Delegación Municipal, se llevo acabo el retiro de propaganda proselitista en la Colonia el Real.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C:\Users\Delegaciones\Downloads\IMG-20210629-WA00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3"/>
            <a:ext cx="4032448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810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03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LUNES  21</a:t>
            </a:r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Por parte del personal de la Delegación Municipal de Santa María Tequepexpan, brindo apoyo para el retiro de propaganda proselitista en la Colonia El Tapatío.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3" name="Picture 3" descr="C:\Users\Delegaciones\Downloads\IMG-20210629-WA002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12" y="1628799"/>
            <a:ext cx="360000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187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Mantenimiento y Recuperación de espacios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22</a:t>
            </a:r>
          </a:p>
          <a:p>
            <a:endParaRPr lang="es-MX" sz="1400" dirty="0"/>
          </a:p>
          <a:p>
            <a:pPr algn="just"/>
            <a:r>
              <a:rPr lang="es-MX" sz="1400" dirty="0" smtClean="0"/>
              <a:t>Por parte del Personal de la Delegación ,  se llevo acabo operativo de Limpieza y poda en la Unidad Deportiva de la Colonia Parques de Santa María.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2" name="Picture 2" descr="C:\Users\Delegaciones\Downloads\IMG-20210629-WA001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32" y="372264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egaciones\Downloads\IMG-20210629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3806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614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8449" y="123806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04 Brigadas de Mtto. Y recuperación de espacios Abiertos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3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MARTES 22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Por parte del personal de la Delegación Municipal se llevo acabo el retiro de propaganda proselitista en la Colonia Parques de Santa María.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3438" y="548680"/>
            <a:ext cx="36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 JUNIO DE 2021</a:t>
            </a:r>
            <a:endParaRPr lang="es-MX" dirty="0"/>
          </a:p>
        </p:txBody>
      </p:sp>
      <p:sp>
        <p:nvSpPr>
          <p:cNvPr id="6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 descr="C:\Users\Delegaciones\Downloads\IMG-20210629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55264"/>
            <a:ext cx="4968552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032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7355</TotalTime>
  <Words>455</Words>
  <Application>Microsoft Office PowerPoint</Application>
  <PresentationFormat>Presentación en pantalla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         AYUNTAMIENTO DE SAN PEDRO TLAQUEPAQUE GOBIERNO 2018-2021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807</cp:revision>
  <dcterms:created xsi:type="dcterms:W3CDTF">2019-04-12T15:45:24Z</dcterms:created>
  <dcterms:modified xsi:type="dcterms:W3CDTF">2021-07-06T14:46:38Z</dcterms:modified>
</cp:coreProperties>
</file>