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72" r:id="rId3"/>
    <p:sldId id="371" r:id="rId4"/>
    <p:sldId id="353" r:id="rId5"/>
    <p:sldId id="349" r:id="rId6"/>
    <p:sldId id="364" r:id="rId7"/>
    <p:sldId id="367" r:id="rId8"/>
    <p:sldId id="365" r:id="rId9"/>
    <p:sldId id="373" r:id="rId10"/>
    <p:sldId id="368" r:id="rId11"/>
    <p:sldId id="369" r:id="rId1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3" autoAdjust="0"/>
    <p:restoredTop sz="86323" autoAdjust="0"/>
  </p:normalViewPr>
  <p:slideViewPr>
    <p:cSldViewPr>
      <p:cViewPr varScale="1">
        <p:scale>
          <a:sx n="101" d="100"/>
          <a:sy n="101" d="100"/>
        </p:scale>
        <p:origin x="7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06/07/2021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t>06/07/2021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t>‹Nº›</a:t>
            </a:fld>
            <a:endParaRPr lang="es-MX"/>
          </a:p>
        </p:txBody>
      </p:sp>
    </p:spTree>
    <p:extLst>
      <p:ext uri="{BB962C8B-B14F-4D97-AF65-F5344CB8AC3E}">
        <p14:creationId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461665"/>
          </a:xfrm>
          <a:prstGeom prst="rect">
            <a:avLst/>
          </a:prstGeom>
          <a:noFill/>
        </p:spPr>
        <p:txBody>
          <a:bodyPr wrap="square" rtlCol="0">
            <a:spAutoFit/>
          </a:bodyPr>
          <a:lstStyle/>
          <a:p>
            <a:pPr algn="ctr"/>
            <a:r>
              <a:rPr lang="es-MX" sz="2400" dirty="0" smtClean="0"/>
              <a:t>INFORME  JUNIO 2021</a:t>
            </a:r>
            <a:endParaRPr lang="es-MX" sz="2400"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a:extLst/>
        </p:spPr>
      </p:pic>
      <p:sp>
        <p:nvSpPr>
          <p:cNvPr id="8" name="7 CuadroTexto"/>
          <p:cNvSpPr txBox="1"/>
          <p:nvPr/>
        </p:nvSpPr>
        <p:spPr>
          <a:xfrm>
            <a:off x="1571604" y="3358834"/>
            <a:ext cx="7072362" cy="400110"/>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DELEGACIÓN MUNICIPAL DE TATEPOSCO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40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5.  Apoyo a otras dependencias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462213"/>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21 JUNIO</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esta llevando a cabo el Programa de «visita del bibliobús» por parte del Departamento de bibliotecas, ofreciendo a los niños lectura de cuentos, manualidades y otras actividades, en coordinación con personal de la Delegación Tateposco.</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JUNIO 2021</a:t>
            </a:r>
            <a:endParaRPr lang="es-MX" dirty="0"/>
          </a:p>
        </p:txBody>
      </p:sp>
      <p:pic>
        <p:nvPicPr>
          <p:cNvPr id="1027" name="Picture 3" descr="C:\Users\Delegacion_Tateposco\Downloads\WhatsApp Image 2021-06-21 at 1.37.03 PM (9).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074" y="1196752"/>
            <a:ext cx="543738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32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33115" y="1174289"/>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5.  Apoyo a otras dependencias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677656"/>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JUNIO</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esta llevando a cabo ¡La feria de salud animal! En la explanada de Tateposco protege a tu mascota, en coordinación con personal de la Delegación, ofreciendo servicios como, vacunas antirrábica, tratamiento contra garrapatas y desparasitación.</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JUNIO 2021</a:t>
            </a:r>
            <a:endParaRPr lang="es-MX" dirty="0"/>
          </a:p>
        </p:txBody>
      </p:sp>
      <p:pic>
        <p:nvPicPr>
          <p:cNvPr id="1026" name="Picture 2" descr="C:\Users\Delegacion_Tateposco\Downloads\WhatsApp Image 2021-06-29 at 10.47.32 AM.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196752"/>
            <a:ext cx="547067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15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6894"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3.  Visitas a Colonias/levantamiento requerimiento de servicios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246769"/>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10 JUNIO</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llevo a cabo la limpieza de canal de la calle Aldama  de la colonia los Puestos, esto en atención de los ciudadanos habitantes de la zona,  trabajo realizado por el Departamento de Maquinaria Pesada.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JUNIO 2021</a:t>
            </a:r>
            <a:endParaRPr lang="es-MX" dirty="0"/>
          </a:p>
        </p:txBody>
      </p:sp>
      <p:sp>
        <p:nvSpPr>
          <p:cNvPr id="2" name="AutoShape 4" descr="blob:https://web.whatsapp.com/dc09ec7d-b568-4f04-bb6e-49be479f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blob:https://web.whatsapp.com/29e2bd11-6a66-4223-b3e4-9905bbb1e7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Picture 2" descr="C:\Users\Delegacion_Tateposco\Downloads\WhatsApp Image 2021-06-15 at 3.01.24 PM (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6083" y="1376772"/>
            <a:ext cx="5328592"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677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3"/>
            <a:ext cx="2520280" cy="2462213"/>
          </a:xfrm>
          <a:prstGeom prst="rect">
            <a:avLst/>
          </a:prstGeom>
          <a:noFill/>
        </p:spPr>
        <p:txBody>
          <a:bodyPr wrap="square" rtlCol="0">
            <a:spAutoFit/>
          </a:bodyPr>
          <a:lstStyle/>
          <a:p>
            <a:pPr algn="ctr"/>
            <a:r>
              <a:rPr lang="es-MX" sz="1400" b="1" dirty="0" smtClean="0">
                <a:latin typeface="Arial" panose="020B0604020202020204" pitchFamily="34" charset="0"/>
                <a:cs typeface="Arial" panose="020B0604020202020204" pitchFamily="34" charset="0"/>
              </a:rPr>
              <a:t>11 JUNIO</a:t>
            </a:r>
            <a:endParaRPr lang="es-MX" sz="1400" b="1"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Continuamos con </a:t>
            </a:r>
            <a:r>
              <a:rPr lang="es-MX" sz="1400" dirty="0">
                <a:latin typeface="Arial" panose="020B0604020202020204" pitchFamily="34" charset="0"/>
                <a:cs typeface="Arial" panose="020B0604020202020204" pitchFamily="34" charset="0"/>
              </a:rPr>
              <a:t>la limpieza </a:t>
            </a:r>
            <a:r>
              <a:rPr lang="es-MX" sz="1400" dirty="0" smtClean="0">
                <a:latin typeface="Arial" panose="020B0604020202020204" pitchFamily="34" charset="0"/>
                <a:cs typeface="Arial" panose="020B0604020202020204" pitchFamily="34" charset="0"/>
              </a:rPr>
              <a:t>de </a:t>
            </a:r>
            <a:r>
              <a:rPr lang="es-MX" sz="1400" dirty="0">
                <a:latin typeface="Arial" panose="020B0604020202020204" pitchFamily="34" charset="0"/>
                <a:cs typeface="Arial" panose="020B0604020202020204" pitchFamily="34" charset="0"/>
              </a:rPr>
              <a:t>canal ubicado en la </a:t>
            </a:r>
            <a:r>
              <a:rPr lang="es-MX" sz="1400" dirty="0" smtClean="0">
                <a:latin typeface="Arial" panose="020B0604020202020204" pitchFamily="34" charset="0"/>
                <a:cs typeface="Arial" panose="020B0604020202020204" pitchFamily="34" charset="0"/>
              </a:rPr>
              <a:t> calle arroyo,  en la Colonia Los Puestos, esto como medida de prevención ante el temporal de lluvias,  </a:t>
            </a:r>
            <a:r>
              <a:rPr lang="es-MX" sz="1400" dirty="0">
                <a:latin typeface="Arial" panose="020B0604020202020204" pitchFamily="34" charset="0"/>
                <a:cs typeface="Arial" panose="020B0604020202020204" pitchFamily="34" charset="0"/>
              </a:rPr>
              <a:t>trabajo realizado por el Departamento de Maquinaria </a:t>
            </a:r>
            <a:r>
              <a:rPr lang="es-MX" sz="1400" dirty="0" smtClean="0">
                <a:latin typeface="Arial" panose="020B0604020202020204" pitchFamily="34" charset="0"/>
                <a:cs typeface="Arial" panose="020B0604020202020204" pitchFamily="34" charset="0"/>
              </a:rPr>
              <a:t>Pesada.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smtClean="0"/>
              <a:t>  </a:t>
            </a:r>
            <a:r>
              <a:rPr lang="es-MX" dirty="0"/>
              <a:t> </a:t>
            </a:r>
            <a:r>
              <a:rPr lang="es-MX" dirty="0" smtClean="0"/>
              <a:t>JUNIO 2021</a:t>
            </a:r>
            <a:endParaRPr lang="es-MX"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2" name="Picture 4" descr="C:\Users\Delegacion_Tateposco\Downloads\WhatsApp Image 2021-06-11 at 1.17.46 PM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1361" y="1309474"/>
            <a:ext cx="2646115" cy="469898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legacion_Tateposco\Downloads\WhatsApp Image 2021-06-11 at 1.17.46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09473"/>
            <a:ext cx="2592288" cy="469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083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67544" y="481318"/>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requerimientos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467544" y="1196753"/>
            <a:ext cx="2736304" cy="2677656"/>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	</a:t>
            </a:r>
            <a:r>
              <a:rPr lang="es-MX" sz="1400" b="1" dirty="0" smtClean="0">
                <a:latin typeface="Arial" panose="020B0604020202020204" pitchFamily="34" charset="0"/>
                <a:cs typeface="Arial" panose="020B0604020202020204" pitchFamily="34" charset="0"/>
              </a:rPr>
              <a:t>15 JUNIO</a:t>
            </a: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realizo una visita por personal de esta Delegación a la calle  Emiliano Zapata en la colonia del mismo nombre, esto para verificar los trabajos  de nivelación que se están realizando por parte del Departamento de Maquinaria Pesada.</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a:t> </a:t>
            </a:r>
            <a:r>
              <a:rPr lang="es-MX" dirty="0" smtClean="0"/>
              <a:t>JUNIO  2021</a:t>
            </a:r>
            <a:endParaRPr lang="es-MX" dirty="0"/>
          </a:p>
        </p:txBody>
      </p:sp>
      <p:pic>
        <p:nvPicPr>
          <p:cNvPr id="2050" name="Picture 2" descr="C:\Users\Delegacion_Tateposco\Downloads\WhatsApp Image 2021-06-15 at 3.02.35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1860" y="1669450"/>
            <a:ext cx="2484276" cy="406380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ownloads\WhatsApp Image 2021-06-15 at 3.02.36 PM.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669450"/>
            <a:ext cx="2379330" cy="4063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7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3"/>
            <a:ext cx="2520280" cy="3108543"/>
          </a:xfrm>
          <a:prstGeom prst="rect">
            <a:avLst/>
          </a:prstGeom>
          <a:noFill/>
        </p:spPr>
        <p:txBody>
          <a:bodyPr wrap="square" rtlCol="0">
            <a:spAutoFit/>
          </a:bodyPr>
          <a:lstStyle/>
          <a:p>
            <a:pPr algn="ctr"/>
            <a:r>
              <a:rPr lang="es-MX" sz="1400" b="1" dirty="0" smtClean="0">
                <a:latin typeface="Arial" panose="020B0604020202020204" pitchFamily="34" charset="0"/>
                <a:cs typeface="Arial" panose="020B0604020202020204" pitchFamily="34" charset="0"/>
              </a:rPr>
              <a:t>16 JUNIO</a:t>
            </a:r>
            <a:endParaRPr lang="es-MX" sz="1400" b="1" dirty="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Continuamos con </a:t>
            </a:r>
            <a:r>
              <a:rPr lang="es-MX" sz="1400" dirty="0">
                <a:latin typeface="Arial" panose="020B0604020202020204" pitchFamily="34" charset="0"/>
                <a:cs typeface="Arial" panose="020B0604020202020204" pitchFamily="34" charset="0"/>
              </a:rPr>
              <a:t>la limpieza </a:t>
            </a:r>
            <a:r>
              <a:rPr lang="es-MX" sz="1400" dirty="0" smtClean="0">
                <a:latin typeface="Arial" panose="020B0604020202020204" pitchFamily="34" charset="0"/>
                <a:cs typeface="Arial" panose="020B0604020202020204" pitchFamily="34" charset="0"/>
              </a:rPr>
              <a:t>de </a:t>
            </a:r>
            <a:r>
              <a:rPr lang="es-MX" sz="1400" dirty="0">
                <a:latin typeface="Arial" panose="020B0604020202020204" pitchFamily="34" charset="0"/>
                <a:cs typeface="Arial" panose="020B0604020202020204" pitchFamily="34" charset="0"/>
              </a:rPr>
              <a:t>canal ubicado en la </a:t>
            </a:r>
            <a:r>
              <a:rPr lang="es-MX" sz="1400" dirty="0" smtClean="0">
                <a:latin typeface="Arial" panose="020B0604020202020204" pitchFamily="34" charset="0"/>
                <a:cs typeface="Arial" panose="020B0604020202020204" pitchFamily="34" charset="0"/>
              </a:rPr>
              <a:t> av. san Martín  en </a:t>
            </a:r>
            <a:r>
              <a:rPr lang="es-MX" sz="1400" dirty="0">
                <a:latin typeface="Arial" panose="020B0604020202020204" pitchFamily="34" charset="0"/>
                <a:cs typeface="Arial" panose="020B0604020202020204" pitchFamily="34" charset="0"/>
              </a:rPr>
              <a:t>la Colonia </a:t>
            </a:r>
            <a:r>
              <a:rPr lang="es-MX" sz="1400" dirty="0" smtClean="0">
                <a:latin typeface="Arial" panose="020B0604020202020204" pitchFamily="34" charset="0"/>
                <a:cs typeface="Arial" panose="020B0604020202020204" pitchFamily="34" charset="0"/>
              </a:rPr>
              <a:t>Fraccionamiento Parques de la Victoria, así como colocación de maya ciclónica, esto como medida de prevención ante el temporal de lluvias,  </a:t>
            </a:r>
            <a:r>
              <a:rPr lang="es-MX" sz="1400" dirty="0">
                <a:latin typeface="Arial" panose="020B0604020202020204" pitchFamily="34" charset="0"/>
                <a:cs typeface="Arial" panose="020B0604020202020204" pitchFamily="34" charset="0"/>
              </a:rPr>
              <a:t>trabajo realizado por el Departamento de Maquinaria </a:t>
            </a:r>
            <a:r>
              <a:rPr lang="es-MX" sz="1400" dirty="0" smtClean="0">
                <a:latin typeface="Arial" panose="020B0604020202020204" pitchFamily="34" charset="0"/>
                <a:cs typeface="Arial" panose="020B0604020202020204" pitchFamily="34" charset="0"/>
              </a:rPr>
              <a:t>Pesada.</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smtClean="0"/>
              <a:t>  </a:t>
            </a:r>
            <a:r>
              <a:rPr lang="es-MX" dirty="0"/>
              <a:t> </a:t>
            </a:r>
            <a:r>
              <a:rPr lang="es-MX" dirty="0" smtClean="0"/>
              <a:t>JUNIO 2021</a:t>
            </a:r>
            <a:endParaRPr lang="es-MX" dirty="0"/>
          </a:p>
        </p:txBody>
      </p:sp>
      <p:sp>
        <p:nvSpPr>
          <p:cNvPr id="2" name="AutoShape 2" descr="blob:https://web.whatsapp.com/bca2b641-1d06-446e-9c43-77e49e4fff9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0" name="Picture 2" descr="C:\Users\Delegacion_Tateposco\Downloads\WhatsApp Image 2021-05-03 at 12.27.17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9562" y="1340768"/>
            <a:ext cx="2520279" cy="23335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legacion_Tateposco\Downloads\WhatsApp Image 2021-06-08 at 12.42.26 P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340768"/>
            <a:ext cx="2679249" cy="23335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legacion_Tateposco\Downloads\WhatsApp Image 2021-06-17 at 2.00.25 PM (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563" y="3751033"/>
            <a:ext cx="5257830" cy="258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6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92170" y="1219200"/>
            <a:ext cx="7984286" cy="51621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92170" y="476672"/>
            <a:ext cx="798428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sz="1400" dirty="0"/>
              <a:t>3.  Visitas a Colonias/levantamiento requerimiento de servicios</a:t>
            </a:r>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7" y="1219201"/>
            <a:ext cx="2521913" cy="2677656"/>
          </a:xfrm>
          <a:prstGeom prst="rect">
            <a:avLst/>
          </a:prstGeom>
          <a:noFill/>
        </p:spPr>
        <p:txBody>
          <a:bodyPr wrap="square" rtlCol="0">
            <a:spAutoFit/>
          </a:bodyPr>
          <a:lstStyle/>
          <a:p>
            <a:endParaRPr lang="es-MX" sz="1400" b="1" dirty="0" smtClean="0">
              <a:latin typeface="Arial" panose="020B0604020202020204" pitchFamily="34" charset="0"/>
              <a:cs typeface="Arial" panose="020B0604020202020204" pitchFamily="34" charset="0"/>
            </a:endParaRPr>
          </a:p>
          <a:p>
            <a:r>
              <a:rPr lang="es-MX" sz="1400" b="1" dirty="0" smtClean="0">
                <a:latin typeface="Arial" panose="020B0604020202020204" pitchFamily="34" charset="0"/>
                <a:cs typeface="Arial" panose="020B0604020202020204" pitchFamily="34" charset="0"/>
              </a:rPr>
              <a:t>23 JUNIO</a:t>
            </a:r>
          </a:p>
          <a:p>
            <a:endParaRPr lang="es-MX" sz="1400" b="1" dirty="0" smtClean="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llevan acabo los operativos de limpieza de maleza y basura en diferentes canales  en esta ocasión le toco a la Colonia Los Puestos en la calle Independencia y calle Gómez Farías.</a:t>
            </a:r>
          </a:p>
          <a:p>
            <a:endParaRPr lang="es-MX" sz="1400" b="1" dirty="0">
              <a:latin typeface="Arial" panose="020B0604020202020204" pitchFamily="34" charset="0"/>
              <a:cs typeface="Arial" panose="020B0604020202020204" pitchFamily="34" charset="0"/>
            </a:endParaRPr>
          </a:p>
        </p:txBody>
      </p:sp>
      <p:sp>
        <p:nvSpPr>
          <p:cNvPr id="11" name="10 CuadroTexto"/>
          <p:cNvSpPr txBox="1"/>
          <p:nvPr/>
        </p:nvSpPr>
        <p:spPr>
          <a:xfrm>
            <a:off x="6804249" y="588386"/>
            <a:ext cx="1800200" cy="369332"/>
          </a:xfrm>
          <a:prstGeom prst="rect">
            <a:avLst/>
          </a:prstGeom>
          <a:noFill/>
        </p:spPr>
        <p:txBody>
          <a:bodyPr wrap="square" rtlCol="0">
            <a:spAutoFit/>
          </a:bodyPr>
          <a:lstStyle/>
          <a:p>
            <a:r>
              <a:rPr lang="es-MX" dirty="0" smtClean="0"/>
              <a:t>JUNIO 2020</a:t>
            </a:r>
            <a:endParaRPr lang="es-MX" dirty="0"/>
          </a:p>
        </p:txBody>
      </p:sp>
      <p:pic>
        <p:nvPicPr>
          <p:cNvPr id="1026" name="Picture 2" descr="C:\Users\Delegacion_Tateposco\Downloads\WhatsApp Image 2021-06-22 at 12.43.36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269184"/>
            <a:ext cx="2538424" cy="479052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5" descr="blob:https://web.whatsapp.com/c5237b4e-2ec9-4325-85c9-c6271bfc4e3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0" name="Picture 6" descr="C:\Users\Delegacion_Tateposco\Downloads\WhatsApp Image 2021-06-22 at 12.43.36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8793" y="1244619"/>
            <a:ext cx="2643519" cy="4790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61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196753"/>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467544" y="481318"/>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Colonias/Levantamiento y requerimientos de servicios </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467544" y="1196753"/>
            <a:ext cx="2736304" cy="2677656"/>
          </a:xfrm>
          <a:prstGeom prst="rect">
            <a:avLst/>
          </a:prstGeom>
          <a:noFill/>
        </p:spPr>
        <p:txBody>
          <a:bodyPr wrap="square" rtlCol="0">
            <a:spAutoFit/>
          </a:bodyPr>
          <a:lstStyle/>
          <a:p>
            <a:r>
              <a:rPr lang="es-MX" sz="1400" b="1" dirty="0">
                <a:latin typeface="Arial" panose="020B0604020202020204" pitchFamily="34" charset="0"/>
                <a:cs typeface="Arial" panose="020B0604020202020204" pitchFamily="34" charset="0"/>
              </a:rPr>
              <a:t>	</a:t>
            </a:r>
            <a:r>
              <a:rPr lang="es-MX" sz="1400" b="1" dirty="0" smtClean="0">
                <a:latin typeface="Arial" panose="020B0604020202020204" pitchFamily="34" charset="0"/>
                <a:cs typeface="Arial" panose="020B0604020202020204" pitchFamily="34" charset="0"/>
              </a:rPr>
              <a:t>24 DE JUNIO</a:t>
            </a: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realizo una visita por personal de esta Delegación a la calle San Bartolomé en la  Colonia La Arena, esto para verificar los trabajos  de nivelación que se están realizando por parte del Departamento de Maquinaria Pesada.</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660232" y="548680"/>
            <a:ext cx="2016225" cy="369332"/>
          </a:xfrm>
          <a:prstGeom prst="rect">
            <a:avLst/>
          </a:prstGeom>
          <a:noFill/>
        </p:spPr>
        <p:txBody>
          <a:bodyPr wrap="square" rtlCol="0">
            <a:spAutoFit/>
          </a:bodyPr>
          <a:lstStyle/>
          <a:p>
            <a:r>
              <a:rPr lang="es-MX" dirty="0"/>
              <a:t> </a:t>
            </a:r>
            <a:r>
              <a:rPr lang="es-MX" dirty="0" smtClean="0"/>
              <a:t>JUNIO   2021</a:t>
            </a:r>
            <a:endParaRPr lang="es-MX" dirty="0"/>
          </a:p>
        </p:txBody>
      </p:sp>
      <p:sp>
        <p:nvSpPr>
          <p:cNvPr id="2" name="AutoShape 2" descr="blob:https://web.whatsapp.com/4f873bd9-9eef-4819-89e2-894eda1f16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4" descr="blob:https://web.whatsapp.com/4f873bd9-9eef-4819-89e2-894eda1f16b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6" descr="blob:https://web.whatsapp.com/4f873bd9-9eef-4819-89e2-894eda1f16b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1" name="Picture 7" descr="C:\Users\Delegacion_Tateposco\Downloads\WhatsApp Image 2021-06-10 at 2.55.38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2598" y="1340768"/>
            <a:ext cx="2632629" cy="4824536"/>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9" descr="blob:https://web.whatsapp.com/ccfdb949-c024-4b33-a1ff-fcf3c3dffd66"/>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11" descr="blob:https://web.whatsapp.com/ccfdb949-c024-4b33-a1ff-fcf3c3dffd66"/>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6" name="Picture 12" descr="C:\Users\Delegacion_Tateposco\Downloads\WhatsApp Image 2021-06-15 at 3.02.36 PM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869" y="1340768"/>
            <a:ext cx="2549141"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26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5.  Apoyo a otras dependencias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246769"/>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JUNIO</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esta llevando a cabo el Programa de « Activación para adultos mayores y niños» por parte del Departamento de Fomento Deportivo, en coordinación con personal de la Delegación Tateposco.</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JUNIO 2021</a:t>
            </a:r>
            <a:endParaRPr lang="es-MX" dirty="0"/>
          </a:p>
        </p:txBody>
      </p:sp>
      <p:pic>
        <p:nvPicPr>
          <p:cNvPr id="4098" name="Picture 2" descr="C:\Users\Delegacion_Tateposco\Downloads\WhatsApp Image 2021-05-14 at 10.20.01 AM (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1310272"/>
            <a:ext cx="2401999" cy="435097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egacion_Tateposco\Downloads\WhatsApp Image 2021-05-14 at 10.20.01 AM (1).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7864" y="1310272"/>
            <a:ext cx="2448272" cy="4350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585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46894"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 4</a:t>
            </a:r>
            <a:r>
              <a:rPr lang="es-MX" sz="1200" dirty="0" smtClean="0"/>
              <a:t>.- BRIGADAS DE MANTENIMIENTO Y RECUPERACION DE ESPACIOS PUBLICOS</a:t>
            </a:r>
            <a:endParaRPr lang="es-MX" sz="1200"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196752"/>
            <a:ext cx="2520280" cy="2031325"/>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JUNIO</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Se llevo a cabo la limpieza de maleza y basura en la Secundaria General 65, esto en atención de los Directivos del plantel educativo,  trabajo realizado por personal dele empleo temporal.</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6948264" y="548680"/>
            <a:ext cx="1863526" cy="369332"/>
          </a:xfrm>
          <a:prstGeom prst="rect">
            <a:avLst/>
          </a:prstGeom>
          <a:noFill/>
        </p:spPr>
        <p:txBody>
          <a:bodyPr wrap="square" rtlCol="0">
            <a:spAutoFit/>
          </a:bodyPr>
          <a:lstStyle/>
          <a:p>
            <a:r>
              <a:rPr lang="es-MX" dirty="0" smtClean="0"/>
              <a:t>JUNIO 2021</a:t>
            </a:r>
            <a:endParaRPr lang="es-MX" dirty="0"/>
          </a:p>
        </p:txBody>
      </p:sp>
      <p:sp>
        <p:nvSpPr>
          <p:cNvPr id="2" name="AutoShape 4" descr="blob:https://web.whatsapp.com/dc09ec7d-b568-4f04-bb6e-49be479f7cb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blob:https://web.whatsapp.com/29e2bd11-6a66-4223-b3e4-9905bbb1e786"/>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0" name="Picture 2" descr="C:\Users\Delegacion_Tateposco\Downloads\WhatsApp Image 2021-06-08 at 1.29.21 PM.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4858" y="1340768"/>
            <a:ext cx="2511598" cy="435483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ownloads\WhatsApp Image 2021-06-08 at 1.28.08 PM (3).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9852" y="1340768"/>
            <a:ext cx="2808312" cy="434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06389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7878</TotalTime>
  <Words>463</Words>
  <Application>Microsoft Office PowerPoint</Application>
  <PresentationFormat>Presentación en pantalla (4:3)</PresentationFormat>
  <Paragraphs>58</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Arial Unicode MS</vt:lpstr>
      <vt:lpstr>Arial</vt:lpstr>
      <vt:lpstr>Arial Narrow</vt:lpstr>
      <vt:lpstr>Calibri</vt:lpstr>
      <vt:lpstr>Calisto MT</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Cesar Ignacio Bocanegra Alvarado</cp:lastModifiedBy>
  <cp:revision>507</cp:revision>
  <dcterms:created xsi:type="dcterms:W3CDTF">2019-04-04T16:38:12Z</dcterms:created>
  <dcterms:modified xsi:type="dcterms:W3CDTF">2021-07-06T14:48:05Z</dcterms:modified>
</cp:coreProperties>
</file>