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13" r:id="rId2"/>
    <p:sldId id="444" r:id="rId3"/>
    <p:sldId id="445" r:id="rId4"/>
    <p:sldId id="447" r:id="rId5"/>
    <p:sldId id="448" r:id="rId6"/>
    <p:sldId id="449" r:id="rId7"/>
    <p:sldId id="450" r:id="rId8"/>
    <p:sldId id="451" r:id="rId9"/>
    <p:sldId id="452" r:id="rId10"/>
    <p:sldId id="453" r:id="rId11"/>
    <p:sldId id="454" r:id="rId12"/>
    <p:sldId id="438" r:id="rId13"/>
    <p:sldId id="455" r:id="rId14"/>
    <p:sldId id="456" r:id="rId15"/>
    <p:sldId id="457" r:id="rId16"/>
    <p:sldId id="458" r:id="rId17"/>
    <p:sldId id="459" r:id="rId18"/>
    <p:sldId id="460" r:id="rId19"/>
    <p:sldId id="462" r:id="rId20"/>
    <p:sldId id="463" r:id="rId21"/>
    <p:sldId id="464" r:id="rId22"/>
    <p:sldId id="465" r:id="rId23"/>
    <p:sldId id="466" r:id="rId24"/>
    <p:sldId id="467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3716" autoAdjust="0"/>
  </p:normalViewPr>
  <p:slideViewPr>
    <p:cSldViewPr snapToGrid="0">
      <p:cViewPr varScale="1">
        <p:scale>
          <a:sx n="104" d="100"/>
          <a:sy n="104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ECE40-A5D2-41A4-9537-59A849BB86D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C6AFAEF-906F-4F88-AC1B-B962B11BF95B}">
      <dgm:prSet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s-MX" sz="3200" dirty="0" smtClean="0">
              <a:solidFill>
                <a:schemeClr val="tx1"/>
              </a:solidFill>
            </a:rPr>
            <a:t> DELEGACIÓN MUNICIPAL LÓPEZ COTILLA</a:t>
          </a:r>
        </a:p>
        <a:p>
          <a:pPr rtl="0"/>
          <a:r>
            <a:rPr lang="es-MX" sz="2800" dirty="0" smtClean="0">
              <a:solidFill>
                <a:schemeClr val="tx1"/>
              </a:solidFill>
            </a:rPr>
            <a:t>INFORME MENSUAL JULIO  2021</a:t>
          </a:r>
          <a:endParaRPr lang="es-MX" sz="2800" dirty="0">
            <a:solidFill>
              <a:schemeClr val="tx1"/>
            </a:solidFill>
          </a:endParaRPr>
        </a:p>
      </dgm:t>
    </dgm:pt>
    <dgm:pt modelId="{39E71C7E-3CC7-4AF9-9B05-10A40CBF6E91}" type="parTrans" cxnId="{2692BC19-E7CF-4440-8674-953728EAF777}">
      <dgm:prSet/>
      <dgm:spPr/>
      <dgm:t>
        <a:bodyPr/>
        <a:lstStyle/>
        <a:p>
          <a:endParaRPr lang="es-MX"/>
        </a:p>
      </dgm:t>
    </dgm:pt>
    <dgm:pt modelId="{BD3E2C7E-699F-4586-AF44-2F5AD220644C}" type="sibTrans" cxnId="{2692BC19-E7CF-4440-8674-953728EAF777}">
      <dgm:prSet/>
      <dgm:spPr/>
      <dgm:t>
        <a:bodyPr/>
        <a:lstStyle/>
        <a:p>
          <a:endParaRPr lang="es-MX"/>
        </a:p>
      </dgm:t>
    </dgm:pt>
    <dgm:pt modelId="{4A39BE37-B802-4D87-844F-17015A0D6F0C}" type="pres">
      <dgm:prSet presAssocID="{53DECE40-A5D2-41A4-9537-59A849BB86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CC35192-27D1-4CC3-964B-07D4DF1A84EC}" type="pres">
      <dgm:prSet presAssocID="{3C6AFAEF-906F-4F88-AC1B-B962B11BF95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692BC19-E7CF-4440-8674-953728EAF777}" srcId="{53DECE40-A5D2-41A4-9537-59A849BB86DE}" destId="{3C6AFAEF-906F-4F88-AC1B-B962B11BF95B}" srcOrd="0" destOrd="0" parTransId="{39E71C7E-3CC7-4AF9-9B05-10A40CBF6E91}" sibTransId="{BD3E2C7E-699F-4586-AF44-2F5AD220644C}"/>
    <dgm:cxn modelId="{EABBC8A9-F4BF-4C6B-BBA8-099C51156C1F}" type="presOf" srcId="{3C6AFAEF-906F-4F88-AC1B-B962B11BF95B}" destId="{5CC35192-27D1-4CC3-964B-07D4DF1A84EC}" srcOrd="0" destOrd="0" presId="urn:microsoft.com/office/officeart/2005/8/layout/process1"/>
    <dgm:cxn modelId="{522F286E-A684-46FC-A7D9-0947874763A2}" type="presOf" srcId="{53DECE40-A5D2-41A4-9537-59A849BB86DE}" destId="{4A39BE37-B802-4D87-844F-17015A0D6F0C}" srcOrd="0" destOrd="0" presId="urn:microsoft.com/office/officeart/2005/8/layout/process1"/>
    <dgm:cxn modelId="{55FCDFEE-1AA5-475F-BBFB-071B543D234B}" type="presParOf" srcId="{4A39BE37-B802-4D87-844F-17015A0D6F0C}" destId="{5CC35192-27D1-4CC3-964B-07D4DF1A84EC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35192-27D1-4CC3-964B-07D4DF1A84EC}">
      <dsp:nvSpPr>
        <dsp:cNvPr id="0" name=""/>
        <dsp:cNvSpPr/>
      </dsp:nvSpPr>
      <dsp:spPr>
        <a:xfrm>
          <a:off x="6667" y="0"/>
          <a:ext cx="6817664" cy="131012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>
              <a:solidFill>
                <a:schemeClr val="tx1"/>
              </a:solidFill>
            </a:rPr>
            <a:t> DELEGACIÓN MUNICIPAL LÓPEZ COTILLA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solidFill>
                <a:schemeClr val="tx1"/>
              </a:solidFill>
            </a:rPr>
            <a:t>INFORME MENSUAL JULIO  2021</a:t>
          </a:r>
          <a:endParaRPr lang="es-MX" sz="2800" kern="1200" dirty="0">
            <a:solidFill>
              <a:schemeClr val="tx1"/>
            </a:solidFill>
          </a:endParaRPr>
        </a:p>
      </dsp:txBody>
      <dsp:txXfrm>
        <a:off x="45039" y="38372"/>
        <a:ext cx="6740920" cy="1233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02/08/2021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12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02/08/2021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2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02/08/2021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2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02/08/2021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7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02/08/2021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5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02/08/2021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0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02/08/2021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6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02/08/2021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7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02/08/2021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8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02/08/2021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02/08/2021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6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FD3CE-28B1-47C1-8A2C-04516DA7813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02/08/2021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33FFB-D4BA-4CB0-8B1A-E05B39425058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8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83258478"/>
              </p:ext>
            </p:extLst>
          </p:nvPr>
        </p:nvGraphicFramePr>
        <p:xfrm>
          <a:off x="1299524" y="3181198"/>
          <a:ext cx="6831000" cy="131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6 Imagen" descr="logotipo ayuntamiento actual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" y="1079425"/>
            <a:ext cx="1632399" cy="16517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5475" t="1" b="58980"/>
          <a:stretch/>
        </p:blipFill>
        <p:spPr>
          <a:xfrm>
            <a:off x="1519173" y="1285261"/>
            <a:ext cx="6221577" cy="740764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1326524" y="5119352"/>
            <a:ext cx="6804000" cy="0"/>
          </a:xfrm>
          <a:prstGeom prst="line">
            <a:avLst/>
          </a:prstGeom>
          <a:ln w="47625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2247364" y="2026030"/>
            <a:ext cx="4572000" cy="508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35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Secretaria General del Ayuntamiento</a:t>
            </a:r>
            <a:endParaRPr lang="es-MX" sz="105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135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de Delegaciones y Agencias Municipales</a:t>
            </a:r>
            <a:endParaRPr lang="es-MX" sz="105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652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Visita a colonia / López Cotilla 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>
                <a:solidFill>
                  <a:prstClr val="black"/>
                </a:solidFill>
              </a:rPr>
              <a:t>El </a:t>
            </a:r>
            <a:r>
              <a:rPr lang="es-MX" sz="1200" dirty="0" smtClean="0">
                <a:solidFill>
                  <a:prstClr val="black"/>
                </a:solidFill>
              </a:rPr>
              <a:t>lunes 12 de julio acudimos a revisar la obra que realizó personal de agua potable del ayuntamiento sobre la calle Ramón Martínez Zamora a un costado de la empresa LALA.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JULIO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961" y="1971523"/>
            <a:ext cx="1913621" cy="143611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040" y="3861218"/>
            <a:ext cx="1914530" cy="143679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674" y="2396036"/>
            <a:ext cx="2010240" cy="26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652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Visita a colonia / Villa Fontana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2023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>
                <a:solidFill>
                  <a:prstClr val="black"/>
                </a:solidFill>
              </a:rPr>
              <a:t>El </a:t>
            </a:r>
            <a:r>
              <a:rPr lang="es-MX" sz="1200" dirty="0" smtClean="0">
                <a:solidFill>
                  <a:prstClr val="black"/>
                </a:solidFill>
              </a:rPr>
              <a:t>lunes 12 de julio acudimos al parque central de la colonia Villa Fontana para levantar </a:t>
            </a:r>
            <a:r>
              <a:rPr lang="es-MX" sz="1200" dirty="0">
                <a:solidFill>
                  <a:prstClr val="black"/>
                </a:solidFill>
              </a:rPr>
              <a:t>evidencia y realizar el reporte de poda de </a:t>
            </a:r>
            <a:r>
              <a:rPr lang="es-MX" sz="1200" dirty="0" smtClean="0">
                <a:solidFill>
                  <a:prstClr val="black"/>
                </a:solidFill>
              </a:rPr>
              <a:t>maleza, poda estética de árboles, limpieza, recolección de basura y reforestación . </a:t>
            </a:r>
            <a:endParaRPr lang="es-MX" sz="1200" dirty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  <a:spcBef>
                <a:spcPts val="751"/>
              </a:spcBef>
            </a:pP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JULIO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5" y="1970841"/>
            <a:ext cx="2225801" cy="166935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7810" y="2216390"/>
            <a:ext cx="1964390" cy="147329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5" y="3891350"/>
            <a:ext cx="2225801" cy="166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652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prstClr val="black"/>
                </a:solidFill>
              </a:rPr>
              <a:t> </a:t>
            </a:r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COVID-19 / Limpieza y Sanitización  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>
                <a:solidFill>
                  <a:prstClr val="black"/>
                </a:solidFill>
              </a:rPr>
              <a:t>El miércoles </a:t>
            </a:r>
            <a:r>
              <a:rPr lang="es-MX" sz="1200" dirty="0" smtClean="0">
                <a:solidFill>
                  <a:prstClr val="black"/>
                </a:solidFill>
              </a:rPr>
              <a:t>14 </a:t>
            </a:r>
            <a:r>
              <a:rPr lang="es-MX" sz="1200" dirty="0">
                <a:solidFill>
                  <a:prstClr val="black"/>
                </a:solidFill>
              </a:rPr>
              <a:t>de </a:t>
            </a:r>
            <a:r>
              <a:rPr lang="es-MX" sz="1200" dirty="0" smtClean="0">
                <a:solidFill>
                  <a:prstClr val="black"/>
                </a:solidFill>
              </a:rPr>
              <a:t>julio personal de aseo publico realizó la sanitización del edificio de la delegación y posteriormente realizamos una limpieza general para prevenir a toda costa la propagación del COVID-19.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JULIO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5" y="1970841"/>
            <a:ext cx="1963506" cy="14726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506" y="2490281"/>
            <a:ext cx="1630703" cy="217427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77" y="4085617"/>
            <a:ext cx="2017272" cy="151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17386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Visita a colonia / Canal fuente Cosmos 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>
                <a:solidFill>
                  <a:prstClr val="black"/>
                </a:solidFill>
              </a:rPr>
              <a:t>El </a:t>
            </a:r>
            <a:r>
              <a:rPr lang="es-MX" sz="1200" dirty="0" smtClean="0">
                <a:solidFill>
                  <a:prstClr val="black"/>
                </a:solidFill>
              </a:rPr>
              <a:t>miércoles 14 de julio acudimos a revisar el canal pluvial de la calle Fuente Cosmos y su continuación hasta llegar a su intersección con el arroyo seco en los limites de Tlaquepaque y Tlajomulco, ahí nos dimos a la tarea de limpiar la reja de la boca de tormenta para que los niveles de agua descendieran mas rápidamente.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JULIO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93" y="1862408"/>
            <a:ext cx="1326802" cy="176907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477" y="1862408"/>
            <a:ext cx="1326803" cy="176907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722" y="3795476"/>
            <a:ext cx="1291510" cy="172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17386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Visita a colonia / Parques de Santa Cruz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>
                <a:solidFill>
                  <a:prstClr val="black"/>
                </a:solidFill>
              </a:rPr>
              <a:t>El </a:t>
            </a:r>
            <a:r>
              <a:rPr lang="es-MX" sz="1200" dirty="0" smtClean="0">
                <a:solidFill>
                  <a:prstClr val="black"/>
                </a:solidFill>
              </a:rPr>
              <a:t>miércoles 14 de julio acudimos a la colonia Parques de Santa Cruz para levantar evidencia y realizar la petición y seguimiento de bacheo sobre la calle Morelos. 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JULIO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4" y="1970841"/>
            <a:ext cx="1640867" cy="218645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490" y="1970841"/>
            <a:ext cx="1640866" cy="21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75053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Visita a colonia / López Cotilla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>
                <a:solidFill>
                  <a:prstClr val="black"/>
                </a:solidFill>
              </a:rPr>
              <a:t>El </a:t>
            </a:r>
            <a:r>
              <a:rPr lang="es-MX" sz="1200" dirty="0" smtClean="0">
                <a:solidFill>
                  <a:prstClr val="black"/>
                </a:solidFill>
              </a:rPr>
              <a:t>miércoles 14 de julio estuvimos presentes en el programa “te queremos con chamba” mismo que se llevo a cabo en la explanada de la plaza de la delegación municipal los días 14 y 15 de julio. 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JULIO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600" y="2038751"/>
            <a:ext cx="2546167" cy="339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75053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Visita a colonia / Artesanos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>
                <a:solidFill>
                  <a:prstClr val="black"/>
                </a:solidFill>
              </a:rPr>
              <a:t>El </a:t>
            </a:r>
            <a:r>
              <a:rPr lang="es-MX" sz="1200" dirty="0" smtClean="0">
                <a:solidFill>
                  <a:prstClr val="black"/>
                </a:solidFill>
              </a:rPr>
              <a:t>jueves 15 de julio realizamos un recorrido por las calles de la colonia Artesanos para levantar reportes de bacheo en las calles mas afectadas de la colonia. 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JULIO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455" y="1970840"/>
            <a:ext cx="1621323" cy="12159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01" y="1970841"/>
            <a:ext cx="1658770" cy="221169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64" y="3392769"/>
            <a:ext cx="1559515" cy="207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75053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Visita a colonia / </a:t>
            </a:r>
            <a:r>
              <a:rPr lang="es-MX" sz="1351" dirty="0" err="1" smtClean="0">
                <a:solidFill>
                  <a:prstClr val="black"/>
                </a:solidFill>
              </a:rPr>
              <a:t>Fracc</a:t>
            </a:r>
            <a:r>
              <a:rPr lang="es-MX" sz="1351" dirty="0" smtClean="0">
                <a:solidFill>
                  <a:prstClr val="black"/>
                </a:solidFill>
              </a:rPr>
              <a:t>. La Llave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>
                <a:solidFill>
                  <a:prstClr val="black"/>
                </a:solidFill>
              </a:rPr>
              <a:t>El </a:t>
            </a:r>
            <a:r>
              <a:rPr lang="es-MX" sz="1200" dirty="0" smtClean="0">
                <a:solidFill>
                  <a:prstClr val="black"/>
                </a:solidFill>
              </a:rPr>
              <a:t>viernes 16 de julio realizamos un recorrido por la lateral periférico a su cruce con la Av. La Llave para revisar los trabajos re-</a:t>
            </a:r>
            <a:r>
              <a:rPr lang="es-MX" sz="1200" dirty="0" err="1" smtClean="0">
                <a:solidFill>
                  <a:prstClr val="black"/>
                </a:solidFill>
              </a:rPr>
              <a:t>encarpetamiento</a:t>
            </a:r>
            <a:r>
              <a:rPr lang="es-MX" sz="1200" dirty="0" smtClean="0">
                <a:solidFill>
                  <a:prstClr val="black"/>
                </a:solidFill>
              </a:rPr>
              <a:t> y habilitación de canaleta pluvial por parte de personal de Gobierno del Estado. 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JULIO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6465" y="2127392"/>
            <a:ext cx="2015972" cy="151197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89" y="1843842"/>
            <a:ext cx="1535644" cy="20475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24" y="3934399"/>
            <a:ext cx="1266708" cy="168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75053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Brigada de mantenimiento / Villa Fontana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>
                <a:solidFill>
                  <a:prstClr val="black"/>
                </a:solidFill>
              </a:rPr>
              <a:t>El </a:t>
            </a:r>
            <a:r>
              <a:rPr lang="es-MX" sz="1200" dirty="0" smtClean="0">
                <a:solidFill>
                  <a:prstClr val="black"/>
                </a:solidFill>
              </a:rPr>
              <a:t>viernes 16 de julio en compañía del personal de Parques y Jardines llevamos a cabo la reforestación en el parque central de la colonia Villa Fontana como parte del programa menos concreto mas árboles.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JULIO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5" y="1970841"/>
            <a:ext cx="1353589" cy="180365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263" y="3920862"/>
            <a:ext cx="2149571" cy="161318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313" y="1970841"/>
            <a:ext cx="1328224" cy="17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1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75053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Visita a colonia / Valle de la Misericordia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>
                <a:solidFill>
                  <a:prstClr val="black"/>
                </a:solidFill>
              </a:rPr>
              <a:t>El </a:t>
            </a:r>
            <a:r>
              <a:rPr lang="es-MX" sz="1200" dirty="0" smtClean="0">
                <a:solidFill>
                  <a:prstClr val="black"/>
                </a:solidFill>
              </a:rPr>
              <a:t>viernes 16 de julio realizamos un recorrido por la calle Antiguo Camino a Santa Cruz para levantar un reporte de bacheo ya que actualmente se encuentra muy dañado el tramo de av. de Jesús   hasta la calle San Francisco.  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JULIO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664" y="1883292"/>
            <a:ext cx="1924758" cy="144356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4" y="4075643"/>
            <a:ext cx="1846799" cy="13851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2138" y="2680614"/>
            <a:ext cx="2612131" cy="19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652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Visita a colonia  / López Cotilla 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 smtClean="0">
                <a:solidFill>
                  <a:prstClr val="black"/>
                </a:solidFill>
              </a:rPr>
              <a:t> El miércoles 30 de junio personal de esta delegación acompañamos al personal del teatro-bus a la colonia López Cotilla para presentar sus talleres de pintura y de más actividades para todos los niños de la delegación .  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JULIO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8749" y="2230818"/>
            <a:ext cx="2079812" cy="15598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8108" y="2230819"/>
            <a:ext cx="2079814" cy="15598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55" y="4175344"/>
            <a:ext cx="1840501" cy="138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75053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Visita a colonia / Huerta de Peña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>
                <a:solidFill>
                  <a:prstClr val="black"/>
                </a:solidFill>
              </a:rPr>
              <a:t>El </a:t>
            </a:r>
            <a:r>
              <a:rPr lang="es-MX" sz="1200" dirty="0" smtClean="0">
                <a:solidFill>
                  <a:prstClr val="black"/>
                </a:solidFill>
              </a:rPr>
              <a:t>lunes 19 de julio acudimos a la colonia Huerta de Peña para revisar daños y atender algunos reportes que se suscita en la colonia por el actual temporal de lluvias. 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JULIO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27" y="1970841"/>
            <a:ext cx="1414038" cy="188538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5" y="3993799"/>
            <a:ext cx="2065383" cy="154903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095" y="1970841"/>
            <a:ext cx="1614803" cy="215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75053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Visita a colonia / Parques de Santa Cruz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>
                <a:solidFill>
                  <a:prstClr val="black"/>
                </a:solidFill>
              </a:rPr>
              <a:t>El </a:t>
            </a:r>
            <a:r>
              <a:rPr lang="es-MX" sz="1200" dirty="0" smtClean="0">
                <a:solidFill>
                  <a:prstClr val="black"/>
                </a:solidFill>
              </a:rPr>
              <a:t>lunes 19 de julio acudimos a la colonia Parques de Santa Cruz para revisar la limpieza del canal pluvial que pasa a un costado de la calle San Ignacio. 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JULIO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5" y="1896013"/>
            <a:ext cx="1998220" cy="14986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25" y="4018569"/>
            <a:ext cx="2050539" cy="15379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64" y="2961101"/>
            <a:ext cx="1784631" cy="133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75053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Visita a colonia / Valle de la Misericordia 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>
                <a:solidFill>
                  <a:prstClr val="black"/>
                </a:solidFill>
              </a:rPr>
              <a:t>El </a:t>
            </a:r>
            <a:r>
              <a:rPr lang="es-MX" sz="1200" dirty="0" smtClean="0">
                <a:solidFill>
                  <a:prstClr val="black"/>
                </a:solidFill>
              </a:rPr>
              <a:t>martes 20 de julio estuvimos presentes  de </a:t>
            </a:r>
            <a:r>
              <a:rPr lang="es-MX" sz="1200" dirty="0">
                <a:solidFill>
                  <a:prstClr val="black"/>
                </a:solidFill>
              </a:rPr>
              <a:t>la primera reunión de trabajo del comité Técnico de Vinculación del Colegio de Estudios Científicos y Tecnológicos del Estado de Jalisco  </a:t>
            </a:r>
            <a:r>
              <a:rPr lang="es-MX" sz="1200" dirty="0" err="1" smtClean="0">
                <a:solidFill>
                  <a:prstClr val="black"/>
                </a:solidFill>
              </a:rPr>
              <a:t>CECyTEJ</a:t>
            </a:r>
            <a:r>
              <a:rPr lang="es-MX" sz="1200" dirty="0" smtClean="0">
                <a:solidFill>
                  <a:prstClr val="black"/>
                </a:solidFill>
              </a:rPr>
              <a:t>. 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JULIO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858" y="2181359"/>
            <a:ext cx="1844260" cy="138319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91" y="2175773"/>
            <a:ext cx="1844260" cy="138319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151" y="3953932"/>
            <a:ext cx="1850033" cy="138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652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prstClr val="black"/>
                </a:solidFill>
              </a:rPr>
              <a:t> </a:t>
            </a:r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COVID-19 / Limpieza y Sanitización  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>
                <a:solidFill>
                  <a:prstClr val="black"/>
                </a:solidFill>
              </a:rPr>
              <a:t>El miércoles </a:t>
            </a:r>
            <a:r>
              <a:rPr lang="es-MX" sz="1200" dirty="0" smtClean="0">
                <a:solidFill>
                  <a:prstClr val="black"/>
                </a:solidFill>
              </a:rPr>
              <a:t>21 </a:t>
            </a:r>
            <a:r>
              <a:rPr lang="es-MX" sz="1200" dirty="0">
                <a:solidFill>
                  <a:prstClr val="black"/>
                </a:solidFill>
              </a:rPr>
              <a:t>de </a:t>
            </a:r>
            <a:r>
              <a:rPr lang="es-MX" sz="1200" dirty="0" smtClean="0">
                <a:solidFill>
                  <a:prstClr val="black"/>
                </a:solidFill>
              </a:rPr>
              <a:t>julio personal de aseo publico realizó la sanitización del edificio de la delegación y posteriormente realizamos una limpieza general para prevenir a toda costa la propagación del COVID-19.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JULIO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7332" y="2137113"/>
            <a:ext cx="1913468" cy="143510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8801" y="2133937"/>
            <a:ext cx="1888066" cy="14160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3559" y="4035062"/>
            <a:ext cx="1789309" cy="134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75053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Brigada de mantenimiento / Villa Fontana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>
                <a:solidFill>
                  <a:prstClr val="black"/>
                </a:solidFill>
              </a:rPr>
              <a:t>El </a:t>
            </a:r>
            <a:r>
              <a:rPr lang="es-MX" sz="1200" dirty="0" smtClean="0">
                <a:solidFill>
                  <a:prstClr val="black"/>
                </a:solidFill>
              </a:rPr>
              <a:t>jueves 22 de julio en compañía de personal de las demás delegaciones y agencias municipales realizamos la limpieza y poda de maleza sobre el camellón de la Av. Artesanos en la colonia del mismo nombre. 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JULIO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5" y="1955848"/>
            <a:ext cx="2077092" cy="155781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305" y="3973377"/>
            <a:ext cx="2218544" cy="124732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720" y="2088587"/>
            <a:ext cx="1595860" cy="212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652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Visita a colonia / López Cotilla 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>
                <a:solidFill>
                  <a:prstClr val="black"/>
                </a:solidFill>
              </a:rPr>
              <a:t>El </a:t>
            </a:r>
            <a:r>
              <a:rPr lang="es-MX" sz="1200" dirty="0" smtClean="0">
                <a:solidFill>
                  <a:prstClr val="black"/>
                </a:solidFill>
              </a:rPr>
              <a:t>lunes 05 de julio </a:t>
            </a:r>
            <a:r>
              <a:rPr lang="es-MX" sz="1200" dirty="0">
                <a:solidFill>
                  <a:prstClr val="black"/>
                </a:solidFill>
              </a:rPr>
              <a:t>acudimos a visitar la colonia López cotilla Para </a:t>
            </a:r>
            <a:r>
              <a:rPr lang="es-MX" sz="1200" dirty="0" smtClean="0">
                <a:solidFill>
                  <a:prstClr val="black"/>
                </a:solidFill>
              </a:rPr>
              <a:t>verificar un reporte de una fuga de agua potable sobre la calle Pípila y poder dar seguimiento para su reparación. 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JULIO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354" y="1970840"/>
            <a:ext cx="1772506" cy="23633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240" y="1970840"/>
            <a:ext cx="1739293" cy="231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652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Visita a colonia / López Cotilla 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>
                <a:solidFill>
                  <a:prstClr val="black"/>
                </a:solidFill>
              </a:rPr>
              <a:t>El </a:t>
            </a:r>
            <a:r>
              <a:rPr lang="es-MX" sz="1200" dirty="0" smtClean="0">
                <a:solidFill>
                  <a:prstClr val="black"/>
                </a:solidFill>
              </a:rPr>
              <a:t>martes 06 de julio </a:t>
            </a:r>
            <a:r>
              <a:rPr lang="es-MX" sz="1200" dirty="0">
                <a:solidFill>
                  <a:prstClr val="black"/>
                </a:solidFill>
              </a:rPr>
              <a:t>acudimos a visitar la </a:t>
            </a:r>
            <a:r>
              <a:rPr lang="es-MX" sz="1200" dirty="0" smtClean="0">
                <a:solidFill>
                  <a:prstClr val="black"/>
                </a:solidFill>
              </a:rPr>
              <a:t>colonia La Llave para verificar un reporte de la lateral periférico muy dañada y con baches para levantar el reporte y dar seguimiento.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JULIO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660" y="1970841"/>
            <a:ext cx="1895904" cy="14219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661" y="4017523"/>
            <a:ext cx="1902372" cy="142677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178" y="2957209"/>
            <a:ext cx="1870319" cy="140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6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652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Visita a colonia / López Cotilla 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>
                <a:solidFill>
                  <a:prstClr val="black"/>
                </a:solidFill>
              </a:rPr>
              <a:t>El </a:t>
            </a:r>
            <a:r>
              <a:rPr lang="es-MX" sz="1200" dirty="0" smtClean="0">
                <a:solidFill>
                  <a:prstClr val="black"/>
                </a:solidFill>
              </a:rPr>
              <a:t>martes 06 de julio acudimos a la calle Colón en la colonia López Cotilla para verificar los trabajos de </a:t>
            </a:r>
            <a:r>
              <a:rPr lang="es-MX" sz="1200" dirty="0">
                <a:solidFill>
                  <a:prstClr val="black"/>
                </a:solidFill>
              </a:rPr>
              <a:t>A</a:t>
            </a:r>
            <a:r>
              <a:rPr lang="es-MX" sz="1200" dirty="0" smtClean="0">
                <a:solidFill>
                  <a:prstClr val="black"/>
                </a:solidFill>
              </a:rPr>
              <a:t>gua Potable en a tención a un reporte que levantamos de un desazolve sobre dicha calle. 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JULIO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5" y="1970841"/>
            <a:ext cx="1524114" cy="20308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533" y="1970841"/>
            <a:ext cx="1524114" cy="203088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4180583"/>
            <a:ext cx="1835419" cy="137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652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Visita a colonia / López Cotilla 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>
                <a:solidFill>
                  <a:prstClr val="black"/>
                </a:solidFill>
              </a:rPr>
              <a:t>El </a:t>
            </a:r>
            <a:r>
              <a:rPr lang="es-MX" sz="1200" dirty="0" smtClean="0">
                <a:solidFill>
                  <a:prstClr val="black"/>
                </a:solidFill>
              </a:rPr>
              <a:t>jueves 08 de julio acudimos a la calle Pípila en la colonia López Cotilla para verificar los trabajos de </a:t>
            </a:r>
            <a:r>
              <a:rPr lang="es-MX" sz="1200" dirty="0">
                <a:solidFill>
                  <a:prstClr val="black"/>
                </a:solidFill>
              </a:rPr>
              <a:t>A</a:t>
            </a:r>
            <a:r>
              <a:rPr lang="es-MX" sz="1200" dirty="0" smtClean="0">
                <a:solidFill>
                  <a:prstClr val="black"/>
                </a:solidFill>
              </a:rPr>
              <a:t>gua Potable en a tención a un reporte que levantamos de una fuga de agua potable sobre dicha calle. 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JULIO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13" y="1970841"/>
            <a:ext cx="1916349" cy="14372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13" y="3939701"/>
            <a:ext cx="1951814" cy="146386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394" y="2379479"/>
            <a:ext cx="1513163" cy="269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1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652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Visita a colonia / Canal fuente Cosmos 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>
                <a:solidFill>
                  <a:prstClr val="black"/>
                </a:solidFill>
              </a:rPr>
              <a:t>El </a:t>
            </a:r>
            <a:r>
              <a:rPr lang="es-MX" sz="1200" dirty="0" smtClean="0">
                <a:solidFill>
                  <a:prstClr val="black"/>
                </a:solidFill>
              </a:rPr>
              <a:t>lunes 12 de julio acudimos a revisar el canal pluvial de la calle Fuente Cosmos y su continuación hasta llegar a su intersección con el arroyo seco en los limites de Tlaquepaque y Tlajomulco, ahí nos dimos a la tarea de limpiar la reja de la boca de tormenta para que los niveles de agua descendieran mas rápidamente.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JULIO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77" y="1882588"/>
            <a:ext cx="1511647" cy="201427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9641" y="2150992"/>
            <a:ext cx="1969950" cy="147746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789" y="3922648"/>
            <a:ext cx="2278325" cy="170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652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Visita a colonia / Valle de la Misericordia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>
                <a:solidFill>
                  <a:prstClr val="black"/>
                </a:solidFill>
              </a:rPr>
              <a:t>El </a:t>
            </a:r>
            <a:r>
              <a:rPr lang="es-MX" sz="1200" dirty="0" smtClean="0">
                <a:solidFill>
                  <a:prstClr val="black"/>
                </a:solidFill>
              </a:rPr>
              <a:t>lunes 12 de julio acudimos a revisar diversos reportes de inundación y de un árbol caído en la colonia Valle de la Misericordia, dónde se levantaron los reportes pertinentes para dar solución pronta.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JULIO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93" y="1863264"/>
            <a:ext cx="2057765" cy="15433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78387" y="2262484"/>
            <a:ext cx="2333140" cy="174985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8604" y="3724947"/>
            <a:ext cx="2007631" cy="150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39652" y="1791980"/>
            <a:ext cx="6048672" cy="38884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2400" dirty="0">
              <a:solidFill>
                <a:prstClr val="black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9652" y="1178277"/>
            <a:ext cx="6048672" cy="37804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351" dirty="0" smtClean="0">
                <a:solidFill>
                  <a:prstClr val="black"/>
                </a:solidFill>
              </a:rPr>
              <a:t>Visita a colonia / Parques de Santa Cruz  </a:t>
            </a:r>
            <a:endParaRPr lang="es-MX" sz="1351" dirty="0">
              <a:solidFill>
                <a:prstClr val="black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3383868" y="1791980"/>
            <a:ext cx="0" cy="38884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1547665" y="1970841"/>
            <a:ext cx="167418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751"/>
              </a:spcBef>
            </a:pPr>
            <a:r>
              <a:rPr lang="es-MX" sz="1200" dirty="0">
                <a:solidFill>
                  <a:prstClr val="black"/>
                </a:solidFill>
              </a:rPr>
              <a:t>El </a:t>
            </a:r>
            <a:r>
              <a:rPr lang="es-MX" sz="1200" dirty="0" smtClean="0">
                <a:solidFill>
                  <a:prstClr val="black"/>
                </a:solidFill>
              </a:rPr>
              <a:t>lunes 12 de julio acudimos a revisar el parque lineal ubicado a un costado de la calle san Ignacio en la colonia Parques de Santa Cruz, para levantar evidencia y realizar el reporte de poda de maleza y limpieza.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12834" y="1223835"/>
            <a:ext cx="161139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1" dirty="0" smtClean="0">
                <a:solidFill>
                  <a:prstClr val="black"/>
                </a:solidFill>
              </a:rPr>
              <a:t>JULIO 2021</a:t>
            </a:r>
            <a:endParaRPr lang="es-MX" sz="1351" dirty="0">
              <a:solidFill>
                <a:prstClr val="black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5" y="1915415"/>
            <a:ext cx="2039127" cy="152934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5" y="3998510"/>
            <a:ext cx="2078520" cy="155889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0089" y="2600054"/>
            <a:ext cx="2252549" cy="16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8503</TotalTime>
  <Words>1086</Words>
  <Application>Microsoft Office PowerPoint</Application>
  <PresentationFormat>Presentación en pantalla (4:3)</PresentationFormat>
  <Paragraphs>75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LCotilla</dc:creator>
  <cp:lastModifiedBy>Cesar Ignacio Bocanegra Alvarado</cp:lastModifiedBy>
  <cp:revision>878</cp:revision>
  <cp:lastPrinted>2019-11-29T18:19:45Z</cp:lastPrinted>
  <dcterms:created xsi:type="dcterms:W3CDTF">2019-08-26T15:47:51Z</dcterms:created>
  <dcterms:modified xsi:type="dcterms:W3CDTF">2021-08-02T18:54:31Z</dcterms:modified>
</cp:coreProperties>
</file>