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0" r:id="rId2"/>
    <p:sldId id="380" r:id="rId3"/>
    <p:sldId id="381" r:id="rId4"/>
    <p:sldId id="370" r:id="rId5"/>
    <p:sldId id="378" r:id="rId6"/>
    <p:sldId id="372" r:id="rId7"/>
    <p:sldId id="368" r:id="rId8"/>
    <p:sldId id="371" r:id="rId9"/>
    <p:sldId id="339" r:id="rId10"/>
    <p:sldId id="334" r:id="rId11"/>
    <p:sldId id="336" r:id="rId12"/>
    <p:sldId id="384" r:id="rId13"/>
    <p:sldId id="385" r:id="rId14"/>
    <p:sldId id="367" r:id="rId15"/>
    <p:sldId id="337" r:id="rId16"/>
    <p:sldId id="329" r:id="rId17"/>
    <p:sldId id="338" r:id="rId18"/>
    <p:sldId id="340" r:id="rId19"/>
    <p:sldId id="341" r:id="rId20"/>
    <p:sldId id="373" r:id="rId21"/>
    <p:sldId id="347" r:id="rId22"/>
    <p:sldId id="348" r:id="rId23"/>
    <p:sldId id="374" r:id="rId24"/>
    <p:sldId id="382" r:id="rId25"/>
    <p:sldId id="375" r:id="rId26"/>
    <p:sldId id="383" r:id="rId27"/>
    <p:sldId id="386" r:id="rId28"/>
    <p:sldId id="369" r:id="rId29"/>
    <p:sldId id="387" r:id="rId30"/>
    <p:sldId id="377" r:id="rId31"/>
    <p:sldId id="388" r:id="rId32"/>
    <p:sldId id="379" r:id="rId33"/>
    <p:sldId id="358" r:id="rId34"/>
    <p:sldId id="366" r:id="rId35"/>
    <p:sldId id="389" r:id="rId36"/>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82" autoAdjust="0"/>
    <p:restoredTop sz="95907" autoAdjust="0"/>
  </p:normalViewPr>
  <p:slideViewPr>
    <p:cSldViewPr>
      <p:cViewPr varScale="1">
        <p:scale>
          <a:sx n="97" d="100"/>
          <a:sy n="97" d="100"/>
        </p:scale>
        <p:origin x="7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MX"/>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38299FA-3C8B-42A9-96A1-4F09BCD623FF}" type="datetimeFigureOut">
              <a:rPr lang="es-MX" smtClean="0"/>
              <a:t>02/08/2021</a:t>
            </a:fld>
            <a:endParaRPr lang="es-MX"/>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MX"/>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440DB17-9E21-4718-9E7D-D3FD0F3AE747}" type="slidenum">
              <a:rPr lang="es-MX" smtClean="0"/>
              <a:t>‹Nº›</a:t>
            </a:fld>
            <a:endParaRPr lang="es-MX"/>
          </a:p>
        </p:txBody>
      </p:sp>
    </p:spTree>
    <p:extLst>
      <p:ext uri="{BB962C8B-B14F-4D97-AF65-F5344CB8AC3E}">
        <p14:creationId xmlns:p14="http://schemas.microsoft.com/office/powerpoint/2010/main" val="1941410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440DB17-9E21-4718-9E7D-D3FD0F3AE747}" type="slidenum">
              <a:rPr lang="es-MX" smtClean="0"/>
              <a:t>2</a:t>
            </a:fld>
            <a:endParaRPr lang="es-MX"/>
          </a:p>
        </p:txBody>
      </p:sp>
    </p:spTree>
    <p:extLst>
      <p:ext uri="{BB962C8B-B14F-4D97-AF65-F5344CB8AC3E}">
        <p14:creationId xmlns:p14="http://schemas.microsoft.com/office/powerpoint/2010/main" val="920380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440DB17-9E21-4718-9E7D-D3FD0F3AE747}" type="slidenum">
              <a:rPr lang="es-MX" smtClean="0"/>
              <a:t>11</a:t>
            </a:fld>
            <a:endParaRPr lang="es-MX"/>
          </a:p>
        </p:txBody>
      </p:sp>
    </p:spTree>
    <p:extLst>
      <p:ext uri="{BB962C8B-B14F-4D97-AF65-F5344CB8AC3E}">
        <p14:creationId xmlns:p14="http://schemas.microsoft.com/office/powerpoint/2010/main" val="920380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440DB17-9E21-4718-9E7D-D3FD0F3AE747}" type="slidenum">
              <a:rPr lang="es-MX" smtClean="0"/>
              <a:t>12</a:t>
            </a:fld>
            <a:endParaRPr lang="es-MX"/>
          </a:p>
        </p:txBody>
      </p:sp>
    </p:spTree>
    <p:extLst>
      <p:ext uri="{BB962C8B-B14F-4D97-AF65-F5344CB8AC3E}">
        <p14:creationId xmlns:p14="http://schemas.microsoft.com/office/powerpoint/2010/main" val="920380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440DB17-9E21-4718-9E7D-D3FD0F3AE747}" type="slidenum">
              <a:rPr lang="es-MX" smtClean="0"/>
              <a:t>13</a:t>
            </a:fld>
            <a:endParaRPr lang="es-MX"/>
          </a:p>
        </p:txBody>
      </p:sp>
    </p:spTree>
    <p:extLst>
      <p:ext uri="{BB962C8B-B14F-4D97-AF65-F5344CB8AC3E}">
        <p14:creationId xmlns:p14="http://schemas.microsoft.com/office/powerpoint/2010/main" val="920380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440DB17-9E21-4718-9E7D-D3FD0F3AE747}" type="slidenum">
              <a:rPr lang="es-MX" smtClean="0"/>
              <a:t>14</a:t>
            </a:fld>
            <a:endParaRPr lang="es-MX"/>
          </a:p>
        </p:txBody>
      </p:sp>
    </p:spTree>
    <p:extLst>
      <p:ext uri="{BB962C8B-B14F-4D97-AF65-F5344CB8AC3E}">
        <p14:creationId xmlns:p14="http://schemas.microsoft.com/office/powerpoint/2010/main" val="920380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440DB17-9E21-4718-9E7D-D3FD0F3AE747}" type="slidenum">
              <a:rPr lang="es-MX" smtClean="0"/>
              <a:t>15</a:t>
            </a:fld>
            <a:endParaRPr lang="es-MX"/>
          </a:p>
        </p:txBody>
      </p:sp>
    </p:spTree>
    <p:extLst>
      <p:ext uri="{BB962C8B-B14F-4D97-AF65-F5344CB8AC3E}">
        <p14:creationId xmlns:p14="http://schemas.microsoft.com/office/powerpoint/2010/main" val="920380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440DB17-9E21-4718-9E7D-D3FD0F3AE747}" type="slidenum">
              <a:rPr lang="es-MX" smtClean="0"/>
              <a:t>16</a:t>
            </a:fld>
            <a:endParaRPr lang="es-MX"/>
          </a:p>
        </p:txBody>
      </p:sp>
    </p:spTree>
    <p:extLst>
      <p:ext uri="{BB962C8B-B14F-4D97-AF65-F5344CB8AC3E}">
        <p14:creationId xmlns:p14="http://schemas.microsoft.com/office/powerpoint/2010/main" val="920380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440DB17-9E21-4718-9E7D-D3FD0F3AE747}" type="slidenum">
              <a:rPr lang="es-MX" smtClean="0"/>
              <a:t>17</a:t>
            </a:fld>
            <a:endParaRPr lang="es-MX"/>
          </a:p>
        </p:txBody>
      </p:sp>
    </p:spTree>
    <p:extLst>
      <p:ext uri="{BB962C8B-B14F-4D97-AF65-F5344CB8AC3E}">
        <p14:creationId xmlns:p14="http://schemas.microsoft.com/office/powerpoint/2010/main" val="920380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440DB17-9E21-4718-9E7D-D3FD0F3AE747}" type="slidenum">
              <a:rPr lang="es-MX" smtClean="0"/>
              <a:t>18</a:t>
            </a:fld>
            <a:endParaRPr lang="es-MX"/>
          </a:p>
        </p:txBody>
      </p:sp>
    </p:spTree>
    <p:extLst>
      <p:ext uri="{BB962C8B-B14F-4D97-AF65-F5344CB8AC3E}">
        <p14:creationId xmlns:p14="http://schemas.microsoft.com/office/powerpoint/2010/main" val="920380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440DB17-9E21-4718-9E7D-D3FD0F3AE747}" type="slidenum">
              <a:rPr lang="es-MX" smtClean="0"/>
              <a:t>19</a:t>
            </a:fld>
            <a:endParaRPr lang="es-MX"/>
          </a:p>
        </p:txBody>
      </p:sp>
    </p:spTree>
    <p:extLst>
      <p:ext uri="{BB962C8B-B14F-4D97-AF65-F5344CB8AC3E}">
        <p14:creationId xmlns:p14="http://schemas.microsoft.com/office/powerpoint/2010/main" val="920380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440DB17-9E21-4718-9E7D-D3FD0F3AE747}" type="slidenum">
              <a:rPr lang="es-MX" smtClean="0"/>
              <a:t>20</a:t>
            </a:fld>
            <a:endParaRPr lang="es-MX"/>
          </a:p>
        </p:txBody>
      </p:sp>
    </p:spTree>
    <p:extLst>
      <p:ext uri="{BB962C8B-B14F-4D97-AF65-F5344CB8AC3E}">
        <p14:creationId xmlns:p14="http://schemas.microsoft.com/office/powerpoint/2010/main" val="920380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440DB17-9E21-4718-9E7D-D3FD0F3AE747}" type="slidenum">
              <a:rPr lang="es-MX" smtClean="0"/>
              <a:t>3</a:t>
            </a:fld>
            <a:endParaRPr lang="es-MX"/>
          </a:p>
        </p:txBody>
      </p:sp>
    </p:spTree>
    <p:extLst>
      <p:ext uri="{BB962C8B-B14F-4D97-AF65-F5344CB8AC3E}">
        <p14:creationId xmlns:p14="http://schemas.microsoft.com/office/powerpoint/2010/main" val="920380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440DB17-9E21-4718-9E7D-D3FD0F3AE747}" type="slidenum">
              <a:rPr lang="es-MX" smtClean="0"/>
              <a:t>21</a:t>
            </a:fld>
            <a:endParaRPr lang="es-MX"/>
          </a:p>
        </p:txBody>
      </p:sp>
    </p:spTree>
    <p:extLst>
      <p:ext uri="{BB962C8B-B14F-4D97-AF65-F5344CB8AC3E}">
        <p14:creationId xmlns:p14="http://schemas.microsoft.com/office/powerpoint/2010/main" val="920380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440DB17-9E21-4718-9E7D-D3FD0F3AE747}" type="slidenum">
              <a:rPr lang="es-MX" smtClean="0"/>
              <a:t>22</a:t>
            </a:fld>
            <a:endParaRPr lang="es-MX"/>
          </a:p>
        </p:txBody>
      </p:sp>
    </p:spTree>
    <p:extLst>
      <p:ext uri="{BB962C8B-B14F-4D97-AF65-F5344CB8AC3E}">
        <p14:creationId xmlns:p14="http://schemas.microsoft.com/office/powerpoint/2010/main" val="920380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440DB17-9E21-4718-9E7D-D3FD0F3AE747}" type="slidenum">
              <a:rPr lang="es-MX" smtClean="0"/>
              <a:t>23</a:t>
            </a:fld>
            <a:endParaRPr lang="es-MX"/>
          </a:p>
        </p:txBody>
      </p:sp>
    </p:spTree>
    <p:extLst>
      <p:ext uri="{BB962C8B-B14F-4D97-AF65-F5344CB8AC3E}">
        <p14:creationId xmlns:p14="http://schemas.microsoft.com/office/powerpoint/2010/main" val="920380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440DB17-9E21-4718-9E7D-D3FD0F3AE747}" type="slidenum">
              <a:rPr lang="es-MX" smtClean="0"/>
              <a:t>24</a:t>
            </a:fld>
            <a:endParaRPr lang="es-MX"/>
          </a:p>
        </p:txBody>
      </p:sp>
    </p:spTree>
    <p:extLst>
      <p:ext uri="{BB962C8B-B14F-4D97-AF65-F5344CB8AC3E}">
        <p14:creationId xmlns:p14="http://schemas.microsoft.com/office/powerpoint/2010/main" val="920380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440DB17-9E21-4718-9E7D-D3FD0F3AE747}" type="slidenum">
              <a:rPr lang="es-MX" smtClean="0"/>
              <a:t>25</a:t>
            </a:fld>
            <a:endParaRPr lang="es-MX"/>
          </a:p>
        </p:txBody>
      </p:sp>
    </p:spTree>
    <p:extLst>
      <p:ext uri="{BB962C8B-B14F-4D97-AF65-F5344CB8AC3E}">
        <p14:creationId xmlns:p14="http://schemas.microsoft.com/office/powerpoint/2010/main" val="920380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440DB17-9E21-4718-9E7D-D3FD0F3AE747}" type="slidenum">
              <a:rPr lang="es-MX" smtClean="0"/>
              <a:t>26</a:t>
            </a:fld>
            <a:endParaRPr lang="es-MX"/>
          </a:p>
        </p:txBody>
      </p:sp>
    </p:spTree>
    <p:extLst>
      <p:ext uri="{BB962C8B-B14F-4D97-AF65-F5344CB8AC3E}">
        <p14:creationId xmlns:p14="http://schemas.microsoft.com/office/powerpoint/2010/main" val="920380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440DB17-9E21-4718-9E7D-D3FD0F3AE747}" type="slidenum">
              <a:rPr lang="es-MX" smtClean="0"/>
              <a:t>27</a:t>
            </a:fld>
            <a:endParaRPr lang="es-MX"/>
          </a:p>
        </p:txBody>
      </p:sp>
    </p:spTree>
    <p:extLst>
      <p:ext uri="{BB962C8B-B14F-4D97-AF65-F5344CB8AC3E}">
        <p14:creationId xmlns:p14="http://schemas.microsoft.com/office/powerpoint/2010/main" val="920380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440DB17-9E21-4718-9E7D-D3FD0F3AE747}" type="slidenum">
              <a:rPr lang="es-MX" smtClean="0"/>
              <a:t>28</a:t>
            </a:fld>
            <a:endParaRPr lang="es-MX"/>
          </a:p>
        </p:txBody>
      </p:sp>
    </p:spTree>
    <p:extLst>
      <p:ext uri="{BB962C8B-B14F-4D97-AF65-F5344CB8AC3E}">
        <p14:creationId xmlns:p14="http://schemas.microsoft.com/office/powerpoint/2010/main" val="920380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440DB17-9E21-4718-9E7D-D3FD0F3AE747}" type="slidenum">
              <a:rPr lang="es-MX" smtClean="0"/>
              <a:t>29</a:t>
            </a:fld>
            <a:endParaRPr lang="es-MX"/>
          </a:p>
        </p:txBody>
      </p:sp>
    </p:spTree>
    <p:extLst>
      <p:ext uri="{BB962C8B-B14F-4D97-AF65-F5344CB8AC3E}">
        <p14:creationId xmlns:p14="http://schemas.microsoft.com/office/powerpoint/2010/main" val="920380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440DB17-9E21-4718-9E7D-D3FD0F3AE747}" type="slidenum">
              <a:rPr lang="es-MX" smtClean="0"/>
              <a:t>30</a:t>
            </a:fld>
            <a:endParaRPr lang="es-MX"/>
          </a:p>
        </p:txBody>
      </p:sp>
    </p:spTree>
    <p:extLst>
      <p:ext uri="{BB962C8B-B14F-4D97-AF65-F5344CB8AC3E}">
        <p14:creationId xmlns:p14="http://schemas.microsoft.com/office/powerpoint/2010/main" val="920380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440DB17-9E21-4718-9E7D-D3FD0F3AE747}" type="slidenum">
              <a:rPr lang="es-MX" smtClean="0"/>
              <a:t>4</a:t>
            </a:fld>
            <a:endParaRPr lang="es-MX"/>
          </a:p>
        </p:txBody>
      </p:sp>
    </p:spTree>
    <p:extLst>
      <p:ext uri="{BB962C8B-B14F-4D97-AF65-F5344CB8AC3E}">
        <p14:creationId xmlns:p14="http://schemas.microsoft.com/office/powerpoint/2010/main" val="9203806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440DB17-9E21-4718-9E7D-D3FD0F3AE747}" type="slidenum">
              <a:rPr lang="es-MX" smtClean="0"/>
              <a:t>31</a:t>
            </a:fld>
            <a:endParaRPr lang="es-MX"/>
          </a:p>
        </p:txBody>
      </p:sp>
    </p:spTree>
    <p:extLst>
      <p:ext uri="{BB962C8B-B14F-4D97-AF65-F5344CB8AC3E}">
        <p14:creationId xmlns:p14="http://schemas.microsoft.com/office/powerpoint/2010/main" val="920380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440DB17-9E21-4718-9E7D-D3FD0F3AE747}" type="slidenum">
              <a:rPr lang="es-MX" smtClean="0"/>
              <a:t>32</a:t>
            </a:fld>
            <a:endParaRPr lang="es-MX"/>
          </a:p>
        </p:txBody>
      </p:sp>
    </p:spTree>
    <p:extLst>
      <p:ext uri="{BB962C8B-B14F-4D97-AF65-F5344CB8AC3E}">
        <p14:creationId xmlns:p14="http://schemas.microsoft.com/office/powerpoint/2010/main" val="9203806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440DB17-9E21-4718-9E7D-D3FD0F3AE747}" type="slidenum">
              <a:rPr lang="es-MX" smtClean="0"/>
              <a:t>33</a:t>
            </a:fld>
            <a:endParaRPr lang="es-MX"/>
          </a:p>
        </p:txBody>
      </p:sp>
    </p:spTree>
    <p:extLst>
      <p:ext uri="{BB962C8B-B14F-4D97-AF65-F5344CB8AC3E}">
        <p14:creationId xmlns:p14="http://schemas.microsoft.com/office/powerpoint/2010/main" val="9203806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440DB17-9E21-4718-9E7D-D3FD0F3AE747}" type="slidenum">
              <a:rPr lang="es-MX" smtClean="0"/>
              <a:t>34</a:t>
            </a:fld>
            <a:endParaRPr lang="es-MX"/>
          </a:p>
        </p:txBody>
      </p:sp>
    </p:spTree>
    <p:extLst>
      <p:ext uri="{BB962C8B-B14F-4D97-AF65-F5344CB8AC3E}">
        <p14:creationId xmlns:p14="http://schemas.microsoft.com/office/powerpoint/2010/main" val="9203806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440DB17-9E21-4718-9E7D-D3FD0F3AE747}" type="slidenum">
              <a:rPr lang="es-MX" smtClean="0"/>
              <a:t>35</a:t>
            </a:fld>
            <a:endParaRPr lang="es-MX"/>
          </a:p>
        </p:txBody>
      </p:sp>
    </p:spTree>
    <p:extLst>
      <p:ext uri="{BB962C8B-B14F-4D97-AF65-F5344CB8AC3E}">
        <p14:creationId xmlns:p14="http://schemas.microsoft.com/office/powerpoint/2010/main" val="920380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440DB17-9E21-4718-9E7D-D3FD0F3AE747}" type="slidenum">
              <a:rPr lang="es-MX" smtClean="0"/>
              <a:t>5</a:t>
            </a:fld>
            <a:endParaRPr lang="es-MX"/>
          </a:p>
        </p:txBody>
      </p:sp>
    </p:spTree>
    <p:extLst>
      <p:ext uri="{BB962C8B-B14F-4D97-AF65-F5344CB8AC3E}">
        <p14:creationId xmlns:p14="http://schemas.microsoft.com/office/powerpoint/2010/main" val="920380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440DB17-9E21-4718-9E7D-D3FD0F3AE747}" type="slidenum">
              <a:rPr lang="es-MX" smtClean="0"/>
              <a:t>6</a:t>
            </a:fld>
            <a:endParaRPr lang="es-MX"/>
          </a:p>
        </p:txBody>
      </p:sp>
    </p:spTree>
    <p:extLst>
      <p:ext uri="{BB962C8B-B14F-4D97-AF65-F5344CB8AC3E}">
        <p14:creationId xmlns:p14="http://schemas.microsoft.com/office/powerpoint/2010/main" val="920380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440DB17-9E21-4718-9E7D-D3FD0F3AE747}" type="slidenum">
              <a:rPr lang="es-MX" smtClean="0"/>
              <a:t>7</a:t>
            </a:fld>
            <a:endParaRPr lang="es-MX"/>
          </a:p>
        </p:txBody>
      </p:sp>
    </p:spTree>
    <p:extLst>
      <p:ext uri="{BB962C8B-B14F-4D97-AF65-F5344CB8AC3E}">
        <p14:creationId xmlns:p14="http://schemas.microsoft.com/office/powerpoint/2010/main" val="920380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440DB17-9E21-4718-9E7D-D3FD0F3AE747}" type="slidenum">
              <a:rPr lang="es-MX" smtClean="0"/>
              <a:t>8</a:t>
            </a:fld>
            <a:endParaRPr lang="es-MX"/>
          </a:p>
        </p:txBody>
      </p:sp>
    </p:spTree>
    <p:extLst>
      <p:ext uri="{BB962C8B-B14F-4D97-AF65-F5344CB8AC3E}">
        <p14:creationId xmlns:p14="http://schemas.microsoft.com/office/powerpoint/2010/main" val="920380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440DB17-9E21-4718-9E7D-D3FD0F3AE747}" type="slidenum">
              <a:rPr lang="es-MX" smtClean="0"/>
              <a:t>9</a:t>
            </a:fld>
            <a:endParaRPr lang="es-MX"/>
          </a:p>
        </p:txBody>
      </p:sp>
    </p:spTree>
    <p:extLst>
      <p:ext uri="{BB962C8B-B14F-4D97-AF65-F5344CB8AC3E}">
        <p14:creationId xmlns:p14="http://schemas.microsoft.com/office/powerpoint/2010/main" val="920380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440DB17-9E21-4718-9E7D-D3FD0F3AE747}" type="slidenum">
              <a:rPr lang="es-MX" smtClean="0"/>
              <a:t>10</a:t>
            </a:fld>
            <a:endParaRPr lang="es-MX"/>
          </a:p>
        </p:txBody>
      </p:sp>
    </p:spTree>
    <p:extLst>
      <p:ext uri="{BB962C8B-B14F-4D97-AF65-F5344CB8AC3E}">
        <p14:creationId xmlns:p14="http://schemas.microsoft.com/office/powerpoint/2010/main" val="920380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7A195310-6389-4535-A93E-A33B21E27A60}" type="datetimeFigureOut">
              <a:rPr lang="es-MX" smtClean="0"/>
              <a:t>02/08/2021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447042E-E227-4687-869E-EF379C0EC4C0}" type="slidenum">
              <a:rPr lang="es-MX" smtClean="0"/>
              <a:t>‹Nº›</a:t>
            </a:fld>
            <a:endParaRPr lang="es-MX"/>
          </a:p>
        </p:txBody>
      </p:sp>
    </p:spTree>
    <p:extLst>
      <p:ext uri="{BB962C8B-B14F-4D97-AF65-F5344CB8AC3E}">
        <p14:creationId xmlns:p14="http://schemas.microsoft.com/office/powerpoint/2010/main" val="2767860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A195310-6389-4535-A93E-A33B21E27A60}" type="datetimeFigureOut">
              <a:rPr lang="es-MX" smtClean="0"/>
              <a:t>02/08/2021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447042E-E227-4687-869E-EF379C0EC4C0}" type="slidenum">
              <a:rPr lang="es-MX" smtClean="0"/>
              <a:t>‹Nº›</a:t>
            </a:fld>
            <a:endParaRPr lang="es-MX"/>
          </a:p>
        </p:txBody>
      </p:sp>
    </p:spTree>
    <p:extLst>
      <p:ext uri="{BB962C8B-B14F-4D97-AF65-F5344CB8AC3E}">
        <p14:creationId xmlns:p14="http://schemas.microsoft.com/office/powerpoint/2010/main" val="1417277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A195310-6389-4535-A93E-A33B21E27A60}" type="datetimeFigureOut">
              <a:rPr lang="es-MX" smtClean="0"/>
              <a:t>02/08/2021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447042E-E227-4687-869E-EF379C0EC4C0}" type="slidenum">
              <a:rPr lang="es-MX" smtClean="0"/>
              <a:t>‹Nº›</a:t>
            </a:fld>
            <a:endParaRPr lang="es-MX"/>
          </a:p>
        </p:txBody>
      </p:sp>
    </p:spTree>
    <p:extLst>
      <p:ext uri="{BB962C8B-B14F-4D97-AF65-F5344CB8AC3E}">
        <p14:creationId xmlns:p14="http://schemas.microsoft.com/office/powerpoint/2010/main" val="378850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A195310-6389-4535-A93E-A33B21E27A60}" type="datetimeFigureOut">
              <a:rPr lang="es-MX" smtClean="0"/>
              <a:t>02/08/2021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447042E-E227-4687-869E-EF379C0EC4C0}" type="slidenum">
              <a:rPr lang="es-MX" smtClean="0"/>
              <a:t>‹Nº›</a:t>
            </a:fld>
            <a:endParaRPr lang="es-MX"/>
          </a:p>
        </p:txBody>
      </p:sp>
    </p:spTree>
    <p:extLst>
      <p:ext uri="{BB962C8B-B14F-4D97-AF65-F5344CB8AC3E}">
        <p14:creationId xmlns:p14="http://schemas.microsoft.com/office/powerpoint/2010/main" val="4139586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195310-6389-4535-A93E-A33B21E27A60}" type="datetimeFigureOut">
              <a:rPr lang="es-MX" smtClean="0"/>
              <a:t>02/08/2021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447042E-E227-4687-869E-EF379C0EC4C0}" type="slidenum">
              <a:rPr lang="es-MX" smtClean="0"/>
              <a:t>‹Nº›</a:t>
            </a:fld>
            <a:endParaRPr lang="es-MX"/>
          </a:p>
        </p:txBody>
      </p:sp>
    </p:spTree>
    <p:extLst>
      <p:ext uri="{BB962C8B-B14F-4D97-AF65-F5344CB8AC3E}">
        <p14:creationId xmlns:p14="http://schemas.microsoft.com/office/powerpoint/2010/main" val="2851403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7A195310-6389-4535-A93E-A33B21E27A60}" type="datetimeFigureOut">
              <a:rPr lang="es-MX" smtClean="0"/>
              <a:t>02/08/2021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447042E-E227-4687-869E-EF379C0EC4C0}" type="slidenum">
              <a:rPr lang="es-MX" smtClean="0"/>
              <a:t>‹Nº›</a:t>
            </a:fld>
            <a:endParaRPr lang="es-MX"/>
          </a:p>
        </p:txBody>
      </p:sp>
    </p:spTree>
    <p:extLst>
      <p:ext uri="{BB962C8B-B14F-4D97-AF65-F5344CB8AC3E}">
        <p14:creationId xmlns:p14="http://schemas.microsoft.com/office/powerpoint/2010/main" val="2253907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7A195310-6389-4535-A93E-A33B21E27A60}" type="datetimeFigureOut">
              <a:rPr lang="es-MX" smtClean="0"/>
              <a:t>02/08/2021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3447042E-E227-4687-869E-EF379C0EC4C0}" type="slidenum">
              <a:rPr lang="es-MX" smtClean="0"/>
              <a:t>‹Nº›</a:t>
            </a:fld>
            <a:endParaRPr lang="es-MX"/>
          </a:p>
        </p:txBody>
      </p:sp>
    </p:spTree>
    <p:extLst>
      <p:ext uri="{BB962C8B-B14F-4D97-AF65-F5344CB8AC3E}">
        <p14:creationId xmlns:p14="http://schemas.microsoft.com/office/powerpoint/2010/main" val="98973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7A195310-6389-4535-A93E-A33B21E27A60}" type="datetimeFigureOut">
              <a:rPr lang="es-MX" smtClean="0"/>
              <a:t>02/08/2021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3447042E-E227-4687-869E-EF379C0EC4C0}" type="slidenum">
              <a:rPr lang="es-MX" smtClean="0"/>
              <a:t>‹Nº›</a:t>
            </a:fld>
            <a:endParaRPr lang="es-MX"/>
          </a:p>
        </p:txBody>
      </p:sp>
    </p:spTree>
    <p:extLst>
      <p:ext uri="{BB962C8B-B14F-4D97-AF65-F5344CB8AC3E}">
        <p14:creationId xmlns:p14="http://schemas.microsoft.com/office/powerpoint/2010/main" val="570923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195310-6389-4535-A93E-A33B21E27A60}" type="datetimeFigureOut">
              <a:rPr lang="es-MX" smtClean="0"/>
              <a:t>02/08/2021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3447042E-E227-4687-869E-EF379C0EC4C0}" type="slidenum">
              <a:rPr lang="es-MX" smtClean="0"/>
              <a:t>‹Nº›</a:t>
            </a:fld>
            <a:endParaRPr lang="es-MX"/>
          </a:p>
        </p:txBody>
      </p:sp>
    </p:spTree>
    <p:extLst>
      <p:ext uri="{BB962C8B-B14F-4D97-AF65-F5344CB8AC3E}">
        <p14:creationId xmlns:p14="http://schemas.microsoft.com/office/powerpoint/2010/main" val="3257068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195310-6389-4535-A93E-A33B21E27A60}" type="datetimeFigureOut">
              <a:rPr lang="es-MX" smtClean="0"/>
              <a:t>02/08/2021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447042E-E227-4687-869E-EF379C0EC4C0}" type="slidenum">
              <a:rPr lang="es-MX" smtClean="0"/>
              <a:t>‹Nº›</a:t>
            </a:fld>
            <a:endParaRPr lang="es-MX"/>
          </a:p>
        </p:txBody>
      </p:sp>
    </p:spTree>
    <p:extLst>
      <p:ext uri="{BB962C8B-B14F-4D97-AF65-F5344CB8AC3E}">
        <p14:creationId xmlns:p14="http://schemas.microsoft.com/office/powerpoint/2010/main" val="515016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195310-6389-4535-A93E-A33B21E27A60}" type="datetimeFigureOut">
              <a:rPr lang="es-MX" smtClean="0"/>
              <a:t>02/08/2021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447042E-E227-4687-869E-EF379C0EC4C0}" type="slidenum">
              <a:rPr lang="es-MX" smtClean="0"/>
              <a:t>‹Nº›</a:t>
            </a:fld>
            <a:endParaRPr lang="es-MX"/>
          </a:p>
        </p:txBody>
      </p:sp>
    </p:spTree>
    <p:extLst>
      <p:ext uri="{BB962C8B-B14F-4D97-AF65-F5344CB8AC3E}">
        <p14:creationId xmlns:p14="http://schemas.microsoft.com/office/powerpoint/2010/main" val="59743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195310-6389-4535-A93E-A33B21E27A60}" type="datetimeFigureOut">
              <a:rPr lang="es-MX" smtClean="0"/>
              <a:t>02/08/2021</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7042E-E227-4687-869E-EF379C0EC4C0}" type="slidenum">
              <a:rPr lang="es-MX" smtClean="0"/>
              <a:t>‹Nº›</a:t>
            </a:fld>
            <a:endParaRPr lang="es-MX"/>
          </a:p>
        </p:txBody>
      </p:sp>
    </p:spTree>
    <p:extLst>
      <p:ext uri="{BB962C8B-B14F-4D97-AF65-F5344CB8AC3E}">
        <p14:creationId xmlns:p14="http://schemas.microsoft.com/office/powerpoint/2010/main" val="3738674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3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3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08" y="571480"/>
            <a:ext cx="6143668" cy="658642"/>
          </a:xfrm>
          <a:prstGeom prst="rect">
            <a:avLst/>
          </a:prstGeom>
        </p:spPr>
        <p:txBody>
          <a:bodyPr wrap="square">
            <a:spAutoFit/>
          </a:bodyPr>
          <a:lstStyle/>
          <a:p>
            <a:pPr algn="ctr">
              <a:lnSpc>
                <a:spcPct val="115000"/>
              </a:lnSpc>
              <a:spcAft>
                <a:spcPts val="0"/>
              </a:spcAft>
            </a:pPr>
            <a:r>
              <a:rPr lang="es-MX" b="1" dirty="0" smtClean="0">
                <a:latin typeface="Calisto MT"/>
                <a:ea typeface="Calibri"/>
                <a:cs typeface="Times New Roman"/>
              </a:rPr>
              <a:t>AYUNTAMIENTO DE SAN PEDRO TLAQUEPAQUE</a:t>
            </a:r>
            <a:endParaRPr lang="es-MX" dirty="0" smtClean="0">
              <a:ea typeface="Calibri"/>
              <a:cs typeface="Times New Roman"/>
            </a:endParaRPr>
          </a:p>
          <a:p>
            <a:pPr algn="ctr">
              <a:lnSpc>
                <a:spcPct val="115000"/>
              </a:lnSpc>
              <a:spcAft>
                <a:spcPts val="0"/>
              </a:spcAft>
            </a:pPr>
            <a:r>
              <a:rPr lang="es-MX" sz="1400" dirty="0" smtClean="0">
                <a:latin typeface="Arial Narrow"/>
                <a:ea typeface="Calibri"/>
                <a:cs typeface="Times New Roman"/>
              </a:rPr>
              <a:t>GOBIERNO 2018 - 2021</a:t>
            </a:r>
            <a:endParaRPr lang="es-MX" sz="1100" dirty="0">
              <a:ea typeface="Calibri"/>
              <a:cs typeface="Times New Roman"/>
            </a:endParaRPr>
          </a:p>
        </p:txBody>
      </p:sp>
      <p:sp>
        <p:nvSpPr>
          <p:cNvPr id="5" name="4 Rectángulo"/>
          <p:cNvSpPr/>
          <p:nvPr/>
        </p:nvSpPr>
        <p:spPr>
          <a:xfrm>
            <a:off x="2428860" y="1500174"/>
            <a:ext cx="5572132" cy="1200329"/>
          </a:xfrm>
          <a:prstGeom prst="rect">
            <a:avLst/>
          </a:prstGeom>
        </p:spPr>
        <p:txBody>
          <a:bodyPr wrap="square">
            <a:spAutoFit/>
          </a:bodyPr>
          <a:lstStyle/>
          <a:p>
            <a:pPr lvl="0" algn="ctr" eaLnBrk="0" fontAlgn="base" hangingPunct="0">
              <a:spcBef>
                <a:spcPct val="0"/>
              </a:spcBef>
              <a:spcAft>
                <a:spcPct val="0"/>
              </a:spcAft>
            </a:pPr>
            <a:r>
              <a:rPr lang="es-MX" dirty="0" smtClean="0">
                <a:latin typeface="Arial Unicode MS" pitchFamily="34" charset="-128"/>
                <a:ea typeface="Arial Unicode MS" pitchFamily="34" charset="-128"/>
                <a:cs typeface="Arial" pitchFamily="34" charset="0"/>
              </a:rPr>
              <a:t>Secretaria General del Ayuntamiento </a:t>
            </a:r>
          </a:p>
          <a:p>
            <a:pPr lvl="0" algn="ctr" eaLnBrk="0" fontAlgn="base" hangingPunct="0">
              <a:spcBef>
                <a:spcPct val="0"/>
              </a:spcBef>
              <a:spcAft>
                <a:spcPct val="0"/>
              </a:spcAft>
            </a:pPr>
            <a:endParaRPr lang="es-MX" dirty="0" smtClean="0">
              <a:latin typeface="Arial Unicode MS" pitchFamily="34" charset="-128"/>
              <a:ea typeface="Arial Unicode MS" pitchFamily="34" charset="-128"/>
              <a:cs typeface="Arial" pitchFamily="34" charset="0"/>
            </a:endParaRPr>
          </a:p>
          <a:p>
            <a:pPr lvl="0" algn="ctr" eaLnBrk="0" fontAlgn="base" hangingPunct="0">
              <a:spcBef>
                <a:spcPct val="0"/>
              </a:spcBef>
              <a:spcAft>
                <a:spcPct val="0"/>
              </a:spcAft>
            </a:pPr>
            <a:r>
              <a:rPr lang="es-MX" dirty="0" smtClean="0">
                <a:latin typeface="Arial Unicode MS" pitchFamily="34" charset="-128"/>
                <a:ea typeface="Arial Unicode MS" pitchFamily="34" charset="-128"/>
                <a:cs typeface="Arial" pitchFamily="34" charset="0"/>
              </a:rPr>
              <a:t>Dirección de Delegaciones y Agencias Municipales                                                                                    </a:t>
            </a:r>
            <a:endParaRPr lang="es-MX" dirty="0" smtClean="0">
              <a:latin typeface="Arial" pitchFamily="34" charset="0"/>
              <a:cs typeface="Arial" pitchFamily="34" charset="0"/>
            </a:endParaRPr>
          </a:p>
          <a:p>
            <a:pPr lvl="0" algn="ctr" eaLnBrk="0" fontAlgn="base" hangingPunct="0">
              <a:spcBef>
                <a:spcPct val="0"/>
              </a:spcBef>
              <a:spcAft>
                <a:spcPct val="0"/>
              </a:spcAft>
            </a:pPr>
            <a:endParaRPr lang="es-MX" dirty="0"/>
          </a:p>
        </p:txBody>
      </p:sp>
      <p:sp>
        <p:nvSpPr>
          <p:cNvPr id="6" name="5 CuadroTexto"/>
          <p:cNvSpPr txBox="1"/>
          <p:nvPr/>
        </p:nvSpPr>
        <p:spPr>
          <a:xfrm>
            <a:off x="1954444" y="3929066"/>
            <a:ext cx="5857916" cy="461665"/>
          </a:xfrm>
          <a:prstGeom prst="rect">
            <a:avLst/>
          </a:prstGeom>
          <a:noFill/>
        </p:spPr>
        <p:txBody>
          <a:bodyPr wrap="square" rtlCol="0">
            <a:spAutoFit/>
          </a:bodyPr>
          <a:lstStyle/>
          <a:p>
            <a:pPr algn="ctr"/>
            <a:r>
              <a:rPr lang="es-MX" sz="2400" dirty="0" smtClean="0"/>
              <a:t>INFORME DE JULIO 2021</a:t>
            </a:r>
            <a:endParaRPr lang="es-MX" sz="2400" dirty="0"/>
          </a:p>
        </p:txBody>
      </p:sp>
      <p:pic>
        <p:nvPicPr>
          <p:cNvPr id="7" name="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04665"/>
            <a:ext cx="1328740" cy="1557174"/>
          </a:xfrm>
          <a:prstGeom prst="rect">
            <a:avLst/>
          </a:prstGeom>
          <a:noFill/>
          <a:ln>
            <a:noFill/>
          </a:ln>
          <a:extLst/>
        </p:spPr>
      </p:pic>
      <p:sp>
        <p:nvSpPr>
          <p:cNvPr id="8" name="7 CuadroTexto"/>
          <p:cNvSpPr txBox="1"/>
          <p:nvPr/>
        </p:nvSpPr>
        <p:spPr>
          <a:xfrm>
            <a:off x="1571604" y="3358834"/>
            <a:ext cx="7072362" cy="400110"/>
          </a:xfrm>
          <a:prstGeom prst="rect">
            <a:avLst/>
          </a:prstGeom>
          <a:noFill/>
        </p:spPr>
        <p:txBody>
          <a:bodyPr wrap="square" rtlCol="0">
            <a:spAutoFit/>
          </a:bodyPr>
          <a:lstStyle/>
          <a:p>
            <a:pPr algn="ctr"/>
            <a:r>
              <a:rPr lang="es-MX" sz="2000" dirty="0" smtClean="0">
                <a:latin typeface="Arial" panose="020B0604020202020204" pitchFamily="34" charset="0"/>
                <a:cs typeface="Arial" panose="020B0604020202020204" pitchFamily="34" charset="0"/>
              </a:rPr>
              <a:t>AGENCIA MUNICIPAL DE LA LADRILLERA</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289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6285"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dirty="0" smtClean="0">
                <a:solidFill>
                  <a:schemeClr val="tx1"/>
                </a:solidFill>
              </a:rPr>
              <a:t> </a:t>
            </a:r>
            <a:endParaRPr lang="es-MX" sz="3200" dirty="0">
              <a:solidFill>
                <a:schemeClr val="tx1"/>
              </a:solidFill>
            </a:endParaRPr>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12 Rectángulo"/>
          <p:cNvSpPr/>
          <p:nvPr/>
        </p:nvSpPr>
        <p:spPr>
          <a:xfrm>
            <a:off x="536467" y="396516"/>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Programa / 6 Actividades Complementarias                                                              julio</a:t>
            </a:r>
          </a:p>
        </p:txBody>
      </p:sp>
      <p:sp>
        <p:nvSpPr>
          <p:cNvPr id="5" name="4 CuadroTexto"/>
          <p:cNvSpPr txBox="1"/>
          <p:nvPr/>
        </p:nvSpPr>
        <p:spPr>
          <a:xfrm>
            <a:off x="561691" y="1469233"/>
            <a:ext cx="2426133" cy="1600438"/>
          </a:xfrm>
          <a:prstGeom prst="rect">
            <a:avLst/>
          </a:prstGeom>
          <a:noFill/>
        </p:spPr>
        <p:txBody>
          <a:bodyPr wrap="square" rtlCol="0">
            <a:spAutoFit/>
          </a:bodyPr>
          <a:lstStyle/>
          <a:p>
            <a:pPr algn="just"/>
            <a:r>
              <a:rPr lang="es-MX" sz="1400" dirty="0"/>
              <a:t>El día </a:t>
            </a:r>
            <a:r>
              <a:rPr lang="es-MX" sz="1400" dirty="0" smtClean="0"/>
              <a:t>12 de julio, 2021</a:t>
            </a:r>
          </a:p>
          <a:p>
            <a:pPr algn="just"/>
            <a:endParaRPr lang="es-MX" sz="1400" dirty="0" smtClean="0"/>
          </a:p>
          <a:p>
            <a:pPr algn="just"/>
            <a:r>
              <a:rPr lang="es-MX" sz="1400" dirty="0" smtClean="0"/>
              <a:t>Se realizo  l valoración de la problemática que se encuentran Inundados los vecinos  en la calle Privada San Luis de la colonia Ojo de Agua</a:t>
            </a:r>
            <a:endParaRPr lang="es-MX" sz="1400" dirty="0"/>
          </a:p>
        </p:txBody>
      </p:sp>
      <p:pic>
        <p:nvPicPr>
          <p:cNvPr id="8" name="Picture 8" descr="C:\Users\La Ladrillera\Desktop\Nueva carpeta\Julio 2021\a50c3d16-2174-459b-983a-e586a3d621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1696076"/>
            <a:ext cx="1594515" cy="21260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C:\Users\La Ladrillera\Desktop\Nueva carpeta\Julio 2021\d6e2176b-88c8-48f6-97f6-a8d7785e32a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6632" y="1829728"/>
            <a:ext cx="2576891" cy="19326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0" descr="C:\Users\La Ladrillera\Desktop\Nueva carpeta\Julio 2021\179c6a30-59ae-42d2-8d2f-95c2661d10c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1632" y="3872771"/>
            <a:ext cx="1608559" cy="2144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24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61691"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dirty="0" smtClean="0">
                <a:solidFill>
                  <a:schemeClr val="tx1"/>
                </a:solidFill>
              </a:rPr>
              <a:t> </a:t>
            </a:r>
            <a:endParaRPr lang="es-MX" sz="3200" dirty="0">
              <a:solidFill>
                <a:schemeClr val="tx1"/>
              </a:solidFill>
            </a:endParaRPr>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12 Rectángulo"/>
          <p:cNvSpPr/>
          <p:nvPr/>
        </p:nvSpPr>
        <p:spPr>
          <a:xfrm>
            <a:off x="536467" y="396516"/>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Programa / 6 Actividades Complementarias                                                              julio</a:t>
            </a:r>
          </a:p>
        </p:txBody>
      </p:sp>
      <p:sp>
        <p:nvSpPr>
          <p:cNvPr id="5" name="4 CuadroTexto"/>
          <p:cNvSpPr txBox="1"/>
          <p:nvPr/>
        </p:nvSpPr>
        <p:spPr>
          <a:xfrm>
            <a:off x="587091" y="1469233"/>
            <a:ext cx="2426133" cy="4401205"/>
          </a:xfrm>
          <a:prstGeom prst="rect">
            <a:avLst/>
          </a:prstGeom>
          <a:noFill/>
        </p:spPr>
        <p:txBody>
          <a:bodyPr wrap="square" rtlCol="0">
            <a:spAutoFit/>
          </a:bodyPr>
          <a:lstStyle/>
          <a:p>
            <a:pPr algn="just"/>
            <a:r>
              <a:rPr lang="es-MX" sz="1400" dirty="0"/>
              <a:t>El día </a:t>
            </a:r>
            <a:r>
              <a:rPr lang="es-MX" sz="1400" dirty="0" smtClean="0"/>
              <a:t>12 de julio, 2021</a:t>
            </a:r>
          </a:p>
          <a:p>
            <a:pPr algn="just"/>
            <a:endParaRPr lang="es-MX" sz="1400" dirty="0" smtClean="0"/>
          </a:p>
          <a:p>
            <a:pPr algn="just">
              <a:lnSpc>
                <a:spcPct val="150000"/>
              </a:lnSpc>
            </a:pPr>
            <a:r>
              <a:rPr lang="es-MX" sz="1400" dirty="0" smtClean="0"/>
              <a:t>Se acudió a revisión con el área de Agua Potable y no se pudo dar mantenimiento ya que los drenajes están en un 99% llenos y la Presa se encuentra a su máxima capacidad y las compuertas se encuentran abierta y no dejan pasar nuestras aguas residuales de las colonias como Ojo de Agua, Juan de la Barrera ,etc.</a:t>
            </a:r>
            <a:endParaRPr lang="es-MX" sz="1400" dirty="0"/>
          </a:p>
        </p:txBody>
      </p:sp>
      <p:pic>
        <p:nvPicPr>
          <p:cNvPr id="8" name="Picture 2" descr="C:\Users\La Ladrillera\Desktop\Nueva carpeta\Julio 2021\565e7d06-8b29-4f49-b71b-3e2bcbebf6d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0016" y="1815585"/>
            <a:ext cx="2016224" cy="26882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La Ladrillera\Desktop\Nueva carpeta\Julio 2021\670eb2d9-bb8f-4a0c-9697-7c68bf62ea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8288" y="3429000"/>
            <a:ext cx="2016224" cy="2688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732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61691"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smtClean="0">
                <a:solidFill>
                  <a:schemeClr val="tx1"/>
                </a:solidFill>
              </a:rPr>
              <a:t> </a:t>
            </a:r>
            <a:endParaRPr lang="es-MX" sz="3200" dirty="0">
              <a:solidFill>
                <a:schemeClr val="tx1"/>
              </a:solidFill>
            </a:endParaRPr>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12 Rectángulo"/>
          <p:cNvSpPr/>
          <p:nvPr/>
        </p:nvSpPr>
        <p:spPr>
          <a:xfrm>
            <a:off x="536467" y="396516"/>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Programa / 6 Actividades Complementarias                                                              julio</a:t>
            </a:r>
          </a:p>
        </p:txBody>
      </p:sp>
      <p:sp>
        <p:nvSpPr>
          <p:cNvPr id="5" name="4 CuadroTexto"/>
          <p:cNvSpPr txBox="1"/>
          <p:nvPr/>
        </p:nvSpPr>
        <p:spPr>
          <a:xfrm>
            <a:off x="587091" y="1469233"/>
            <a:ext cx="2426133" cy="2139047"/>
          </a:xfrm>
          <a:prstGeom prst="rect">
            <a:avLst/>
          </a:prstGeom>
          <a:noFill/>
        </p:spPr>
        <p:txBody>
          <a:bodyPr wrap="square" rtlCol="0">
            <a:spAutoFit/>
          </a:bodyPr>
          <a:lstStyle/>
          <a:p>
            <a:pPr algn="just"/>
            <a:r>
              <a:rPr lang="es-MX" sz="1400" dirty="0"/>
              <a:t>El día </a:t>
            </a:r>
            <a:r>
              <a:rPr lang="es-MX" sz="1400" dirty="0" smtClean="0"/>
              <a:t>12 de julio, 2021</a:t>
            </a:r>
          </a:p>
          <a:p>
            <a:pPr algn="just"/>
            <a:endParaRPr lang="es-MX" sz="1400" dirty="0" smtClean="0"/>
          </a:p>
          <a:p>
            <a:pPr algn="just">
              <a:lnSpc>
                <a:spcPct val="150000"/>
              </a:lnSpc>
            </a:pPr>
            <a:r>
              <a:rPr lang="es-MX" sz="1400" dirty="0"/>
              <a:t>Se  </a:t>
            </a:r>
            <a:r>
              <a:rPr lang="es-MX" sz="1400" dirty="0" smtClean="0"/>
              <a:t>colaboro con las dependencias de Protección Civil, Agua Potable por la afectación de las viviendas en la colonia Ojo de Agua</a:t>
            </a:r>
            <a:endParaRPr lang="es-MX" sz="1400" dirty="0"/>
          </a:p>
        </p:txBody>
      </p:sp>
      <p:pic>
        <p:nvPicPr>
          <p:cNvPr id="24578" name="Picture 2" descr="C:\Users\La Ladrillera\Desktop\Informes\Julio\jULIO 2021\Nueva carpeta\999a0ded-e79f-4c0e-9b44-ca5145bb682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1988840"/>
            <a:ext cx="2162827" cy="2883769"/>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3" descr="C:\Users\La Ladrillera\Desktop\Informes\Julio\jULIO 2021\Nueva carpeta\060d0a78-5f51-40ee-899b-dd7fd6325f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2075925"/>
            <a:ext cx="2097512" cy="2796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619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61691"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smtClean="0">
                <a:solidFill>
                  <a:schemeClr val="tx1"/>
                </a:solidFill>
              </a:rPr>
              <a:t> </a:t>
            </a:r>
            <a:endParaRPr lang="es-MX" sz="3200" dirty="0">
              <a:solidFill>
                <a:schemeClr val="tx1"/>
              </a:solidFill>
            </a:endParaRPr>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12 Rectángulo"/>
          <p:cNvSpPr/>
          <p:nvPr/>
        </p:nvSpPr>
        <p:spPr>
          <a:xfrm>
            <a:off x="536467" y="396516"/>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Programa / 6 Actividades Complementarias                                                              julio</a:t>
            </a:r>
          </a:p>
        </p:txBody>
      </p:sp>
      <p:sp>
        <p:nvSpPr>
          <p:cNvPr id="5" name="4 CuadroTexto"/>
          <p:cNvSpPr txBox="1"/>
          <p:nvPr/>
        </p:nvSpPr>
        <p:spPr>
          <a:xfrm>
            <a:off x="587091" y="1469233"/>
            <a:ext cx="2426133" cy="2139047"/>
          </a:xfrm>
          <a:prstGeom prst="rect">
            <a:avLst/>
          </a:prstGeom>
          <a:noFill/>
        </p:spPr>
        <p:txBody>
          <a:bodyPr wrap="square" rtlCol="0">
            <a:spAutoFit/>
          </a:bodyPr>
          <a:lstStyle/>
          <a:p>
            <a:pPr algn="just"/>
            <a:r>
              <a:rPr lang="es-MX" sz="1400" dirty="0"/>
              <a:t>El día </a:t>
            </a:r>
            <a:r>
              <a:rPr lang="es-MX" sz="1400" dirty="0" smtClean="0"/>
              <a:t>13 de julio, 2021</a:t>
            </a:r>
          </a:p>
          <a:p>
            <a:pPr algn="just"/>
            <a:endParaRPr lang="es-MX" sz="1400" dirty="0" smtClean="0"/>
          </a:p>
          <a:p>
            <a:pPr algn="just">
              <a:lnSpc>
                <a:spcPct val="150000"/>
              </a:lnSpc>
            </a:pPr>
            <a:r>
              <a:rPr lang="es-MX" sz="1400" dirty="0"/>
              <a:t>Se </a:t>
            </a:r>
            <a:r>
              <a:rPr lang="es-MX" sz="1400" dirty="0" smtClean="0"/>
              <a:t>llevo acabo la  atención al reporte de la reparación de Boca de Tormenta la cual en conjunto con el SIAPA  se llevo acabo la reparación.  </a:t>
            </a:r>
            <a:endParaRPr lang="es-MX" sz="1400" dirty="0"/>
          </a:p>
        </p:txBody>
      </p:sp>
      <p:pic>
        <p:nvPicPr>
          <p:cNvPr id="7" name="Picture 2" descr="C:\Users\La Ladrillera\Desktop\Informes\Julio\jULIO 2021\Nueva carpeta\00c50b8a-37b2-470e-9964-2fc9ca707b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2207510"/>
            <a:ext cx="4217413" cy="3163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621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61691"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smtClean="0">
                <a:solidFill>
                  <a:schemeClr val="tx1"/>
                </a:solidFill>
              </a:rPr>
              <a:t> </a:t>
            </a:r>
            <a:endParaRPr lang="es-MX" sz="3200" dirty="0">
              <a:solidFill>
                <a:schemeClr val="tx1"/>
              </a:solidFill>
            </a:endParaRPr>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12 Rectángulo"/>
          <p:cNvSpPr/>
          <p:nvPr/>
        </p:nvSpPr>
        <p:spPr>
          <a:xfrm>
            <a:off x="536467" y="396516"/>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Programa / 6 Actividades Complementarias                                                              julio</a:t>
            </a:r>
          </a:p>
        </p:txBody>
      </p:sp>
      <p:sp>
        <p:nvSpPr>
          <p:cNvPr id="5" name="4 CuadroTexto"/>
          <p:cNvSpPr txBox="1"/>
          <p:nvPr/>
        </p:nvSpPr>
        <p:spPr>
          <a:xfrm>
            <a:off x="587091" y="1469233"/>
            <a:ext cx="2426133" cy="2139047"/>
          </a:xfrm>
          <a:prstGeom prst="rect">
            <a:avLst/>
          </a:prstGeom>
          <a:noFill/>
        </p:spPr>
        <p:txBody>
          <a:bodyPr wrap="square" rtlCol="0">
            <a:spAutoFit/>
          </a:bodyPr>
          <a:lstStyle/>
          <a:p>
            <a:pPr algn="just"/>
            <a:r>
              <a:rPr lang="es-MX" sz="1400" dirty="0"/>
              <a:t>El día </a:t>
            </a:r>
            <a:r>
              <a:rPr lang="es-MX" sz="1400" dirty="0" smtClean="0"/>
              <a:t>13 de julio, 2021</a:t>
            </a:r>
          </a:p>
          <a:p>
            <a:pPr algn="just"/>
            <a:endParaRPr lang="es-MX" sz="1400" dirty="0" smtClean="0"/>
          </a:p>
          <a:p>
            <a:pPr algn="just">
              <a:lnSpc>
                <a:spcPct val="150000"/>
              </a:lnSpc>
            </a:pPr>
            <a:r>
              <a:rPr lang="es-MX" sz="1400" dirty="0" smtClean="0"/>
              <a:t>Se llevo acabo un recorrido para los vehículos mal estacionados en las calles de Las torres y Marcos Montero en la colonia Ojo de Agua.</a:t>
            </a:r>
            <a:endParaRPr lang="es-MX" sz="1400" dirty="0"/>
          </a:p>
        </p:txBody>
      </p:sp>
      <p:pic>
        <p:nvPicPr>
          <p:cNvPr id="2050" name="Picture 2" descr="C:\Users\La Ladrillera\Desktop\Informes\Julio\jULIO 2021\fotos\3262f366-e504-492f-8d25-9ed4cb12615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989040"/>
            <a:ext cx="4800000"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697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6285"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dirty="0" smtClean="0">
                <a:solidFill>
                  <a:schemeClr val="tx1"/>
                </a:solidFill>
              </a:rPr>
              <a:t> </a:t>
            </a:r>
            <a:endParaRPr lang="es-MX" sz="3200" dirty="0">
              <a:solidFill>
                <a:schemeClr val="tx1"/>
              </a:solidFill>
            </a:endParaRPr>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12 Rectángulo"/>
          <p:cNvSpPr/>
          <p:nvPr/>
        </p:nvSpPr>
        <p:spPr>
          <a:xfrm>
            <a:off x="536467" y="396516"/>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Programa / 6 Actividades Complementarias                                                              julio</a:t>
            </a:r>
          </a:p>
        </p:txBody>
      </p:sp>
      <p:sp>
        <p:nvSpPr>
          <p:cNvPr id="9" name="8 CuadroTexto"/>
          <p:cNvSpPr txBox="1"/>
          <p:nvPr/>
        </p:nvSpPr>
        <p:spPr>
          <a:xfrm>
            <a:off x="587091" y="1469233"/>
            <a:ext cx="2426133" cy="1815882"/>
          </a:xfrm>
          <a:prstGeom prst="rect">
            <a:avLst/>
          </a:prstGeom>
          <a:noFill/>
        </p:spPr>
        <p:txBody>
          <a:bodyPr wrap="square" rtlCol="0">
            <a:spAutoFit/>
          </a:bodyPr>
          <a:lstStyle/>
          <a:p>
            <a:pPr algn="just"/>
            <a:r>
              <a:rPr lang="es-MX" sz="1400" dirty="0"/>
              <a:t>El día </a:t>
            </a:r>
            <a:r>
              <a:rPr lang="es-MX" sz="1400" dirty="0" smtClean="0"/>
              <a:t>12 de julio, 2021</a:t>
            </a:r>
          </a:p>
          <a:p>
            <a:pPr algn="just"/>
            <a:endParaRPr lang="es-MX" sz="1400" dirty="0" smtClean="0"/>
          </a:p>
          <a:p>
            <a:pPr algn="just">
              <a:lnSpc>
                <a:spcPct val="150000"/>
              </a:lnSpc>
            </a:pPr>
            <a:r>
              <a:rPr lang="es-MX" sz="1400" dirty="0"/>
              <a:t>Se </a:t>
            </a:r>
            <a:r>
              <a:rPr lang="es-MX" sz="1400" dirty="0" smtClean="0"/>
              <a:t>llevo acabo la limpieza de la Boca de tormenta en la calle Francisco Villa y Arcos de la colonia Las Pintas de Abajo</a:t>
            </a:r>
            <a:endParaRPr lang="es-MX" sz="1400" dirty="0"/>
          </a:p>
        </p:txBody>
      </p:sp>
      <p:pic>
        <p:nvPicPr>
          <p:cNvPr id="7" name="Picture 11" descr="C:\Users\La Ladrillera\Desktop\Nueva carpeta\Julio 2021\d915d37d-c6e7-427a-8a56-36f9bc1190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3573016"/>
            <a:ext cx="1903065" cy="25374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9" descr="C:\Users\La Ladrillera\Desktop\Nueva carpeta\Julio 2021\84d90c56-91bc-4c37-b133-5d3d94b6844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1340768"/>
            <a:ext cx="3264363"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128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61691"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dirty="0" smtClean="0">
                <a:solidFill>
                  <a:schemeClr val="tx1"/>
                </a:solidFill>
              </a:rPr>
              <a:t> </a:t>
            </a:r>
            <a:endParaRPr lang="es-MX" sz="3200" dirty="0">
              <a:solidFill>
                <a:schemeClr val="tx1"/>
              </a:solidFill>
            </a:endParaRPr>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12 Rectángulo"/>
          <p:cNvSpPr/>
          <p:nvPr/>
        </p:nvSpPr>
        <p:spPr>
          <a:xfrm>
            <a:off x="536467" y="396516"/>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Programa / 6 Actividades Complementarias                                                              julio</a:t>
            </a:r>
          </a:p>
        </p:txBody>
      </p:sp>
      <p:sp>
        <p:nvSpPr>
          <p:cNvPr id="5" name="4 CuadroTexto"/>
          <p:cNvSpPr txBox="1"/>
          <p:nvPr/>
        </p:nvSpPr>
        <p:spPr>
          <a:xfrm>
            <a:off x="561691" y="1469233"/>
            <a:ext cx="2426133" cy="2139047"/>
          </a:xfrm>
          <a:prstGeom prst="rect">
            <a:avLst/>
          </a:prstGeom>
          <a:noFill/>
        </p:spPr>
        <p:txBody>
          <a:bodyPr wrap="square" rtlCol="0">
            <a:spAutoFit/>
          </a:bodyPr>
          <a:lstStyle/>
          <a:p>
            <a:pPr algn="just"/>
            <a:r>
              <a:rPr lang="es-MX" sz="1400" dirty="0"/>
              <a:t>El </a:t>
            </a:r>
            <a:r>
              <a:rPr lang="es-MX" sz="1400" dirty="0" smtClean="0"/>
              <a:t>del 13 de julio, 2021</a:t>
            </a:r>
          </a:p>
          <a:p>
            <a:pPr algn="just"/>
            <a:r>
              <a:rPr lang="es-MX" sz="1400" dirty="0" smtClean="0"/>
              <a:t> </a:t>
            </a:r>
          </a:p>
          <a:p>
            <a:pPr algn="just">
              <a:lnSpc>
                <a:spcPct val="150000"/>
              </a:lnSpc>
            </a:pPr>
            <a:r>
              <a:rPr lang="es-MX" sz="1400" dirty="0"/>
              <a:t>Se </a:t>
            </a:r>
            <a:r>
              <a:rPr lang="es-MX" sz="1400" dirty="0" smtClean="0"/>
              <a:t> llevo acabo por parte del de Protección Civil y Bomberos la valoración de la afectación de casas inundadas en la Colonia Ojo de Agua.</a:t>
            </a:r>
            <a:endParaRPr lang="es-MX" sz="1400" dirty="0"/>
          </a:p>
        </p:txBody>
      </p:sp>
      <p:pic>
        <p:nvPicPr>
          <p:cNvPr id="7" name="Picture 12" descr="C:\Users\La Ladrillera\Desktop\Nueva carpeta\Julio 2021\f8b93403-4b22-4308-abba-96653d383e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3216" y="1200448"/>
            <a:ext cx="1823925" cy="2431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3" descr="C:\Users\La Ladrillera\Desktop\Nueva carpeta\Julio 2021\1ea417de-4b2a-4d76-a14b-50be79d677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8915" y="3855739"/>
            <a:ext cx="1823925" cy="243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360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61691"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dirty="0" smtClean="0">
                <a:solidFill>
                  <a:schemeClr val="tx1"/>
                </a:solidFill>
              </a:rPr>
              <a:t> </a:t>
            </a:r>
            <a:endParaRPr lang="es-MX" sz="3200" dirty="0">
              <a:solidFill>
                <a:schemeClr val="tx1"/>
              </a:solidFill>
            </a:endParaRPr>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12 Rectángulo"/>
          <p:cNvSpPr/>
          <p:nvPr/>
        </p:nvSpPr>
        <p:spPr>
          <a:xfrm>
            <a:off x="536467" y="396516"/>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Programa / 6 Actividades Complementarias                                                              julio</a:t>
            </a:r>
          </a:p>
        </p:txBody>
      </p:sp>
      <p:sp>
        <p:nvSpPr>
          <p:cNvPr id="5" name="4 CuadroTexto"/>
          <p:cNvSpPr txBox="1"/>
          <p:nvPr/>
        </p:nvSpPr>
        <p:spPr>
          <a:xfrm>
            <a:off x="587091" y="1469233"/>
            <a:ext cx="2426133" cy="2139047"/>
          </a:xfrm>
          <a:prstGeom prst="rect">
            <a:avLst/>
          </a:prstGeom>
          <a:noFill/>
        </p:spPr>
        <p:txBody>
          <a:bodyPr wrap="square" rtlCol="0">
            <a:spAutoFit/>
          </a:bodyPr>
          <a:lstStyle/>
          <a:p>
            <a:pPr algn="just"/>
            <a:r>
              <a:rPr lang="es-MX" sz="1400" dirty="0"/>
              <a:t>El día </a:t>
            </a:r>
            <a:r>
              <a:rPr lang="es-MX" sz="1400" dirty="0" smtClean="0"/>
              <a:t>13 de julio, 2021</a:t>
            </a:r>
          </a:p>
          <a:p>
            <a:pPr algn="just"/>
            <a:endParaRPr lang="es-MX" sz="1400" dirty="0" smtClean="0"/>
          </a:p>
          <a:p>
            <a:pPr algn="just">
              <a:lnSpc>
                <a:spcPct val="150000"/>
              </a:lnSpc>
            </a:pPr>
            <a:r>
              <a:rPr lang="es-MX" sz="1400" dirty="0" smtClean="0"/>
              <a:t>Se llevo acabo el Desazolve de la Línea de Drenaje por parte del Departamento de Agua Potable en las calles Colegio Militar y Juan de la Barrera</a:t>
            </a:r>
            <a:endParaRPr lang="es-MX" sz="1400" dirty="0"/>
          </a:p>
        </p:txBody>
      </p:sp>
      <p:pic>
        <p:nvPicPr>
          <p:cNvPr id="12" name="Picture 7" descr="C:\Users\La Ladrillera\Desktop\Nueva carpeta\Julio 2021\a3cfc116-873a-4e71-a141-a0351480c4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9816" y="1435049"/>
            <a:ext cx="1633532" cy="21780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C:\Users\La Ladrillera\Desktop\Nueva carpeta\Julio 2021\4e8a435d-300e-4841-8bf2-3ee1c5193c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182" y="4005064"/>
            <a:ext cx="2904056" cy="2178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813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61691"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smtClean="0">
                <a:solidFill>
                  <a:schemeClr val="tx1"/>
                </a:solidFill>
              </a:rPr>
              <a:t> </a:t>
            </a:r>
            <a:endParaRPr lang="es-MX" sz="3200" dirty="0">
              <a:solidFill>
                <a:schemeClr val="tx1"/>
              </a:solidFill>
            </a:endParaRPr>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12 Rectángulo"/>
          <p:cNvSpPr/>
          <p:nvPr/>
        </p:nvSpPr>
        <p:spPr>
          <a:xfrm>
            <a:off x="536467" y="396516"/>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Programa / 6 Actividades Complementarias                                                              julio</a:t>
            </a:r>
          </a:p>
        </p:txBody>
      </p:sp>
      <p:sp>
        <p:nvSpPr>
          <p:cNvPr id="5" name="4 CuadroTexto"/>
          <p:cNvSpPr txBox="1"/>
          <p:nvPr/>
        </p:nvSpPr>
        <p:spPr>
          <a:xfrm>
            <a:off x="587091" y="1469233"/>
            <a:ext cx="2426133" cy="2139047"/>
          </a:xfrm>
          <a:prstGeom prst="rect">
            <a:avLst/>
          </a:prstGeom>
          <a:noFill/>
        </p:spPr>
        <p:txBody>
          <a:bodyPr wrap="square" rtlCol="0">
            <a:spAutoFit/>
          </a:bodyPr>
          <a:lstStyle/>
          <a:p>
            <a:pPr algn="just"/>
            <a:r>
              <a:rPr lang="es-MX" sz="1400" dirty="0"/>
              <a:t>El día </a:t>
            </a:r>
            <a:r>
              <a:rPr lang="es-MX" sz="1400" dirty="0" smtClean="0"/>
              <a:t>13 de julio, 2021</a:t>
            </a:r>
          </a:p>
          <a:p>
            <a:pPr algn="just"/>
            <a:endParaRPr lang="es-MX" sz="1400" dirty="0" smtClean="0"/>
          </a:p>
          <a:p>
            <a:pPr algn="just">
              <a:lnSpc>
                <a:spcPct val="150000"/>
              </a:lnSpc>
            </a:pPr>
            <a:r>
              <a:rPr lang="es-MX" sz="1400" dirty="0" smtClean="0"/>
              <a:t>Se llevo acabo un recorrido de los vehículos mal estacionados y esto provoca la inseguridad que se esta llevando acabo en la calle Arcos.</a:t>
            </a:r>
            <a:endParaRPr lang="es-MX" sz="1400" dirty="0"/>
          </a:p>
        </p:txBody>
      </p:sp>
      <p:pic>
        <p:nvPicPr>
          <p:cNvPr id="1026" name="Picture 2" descr="C:\Users\La Ladrillera\Desktop\Informes\Julio\jULIO 2021\530e3ff2-b28c-4132-ad99-bd95afc5360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1375255"/>
            <a:ext cx="1745251" cy="23270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a Ladrillera\Desktop\Informes\Julio\jULIO 2021\c0525949-92d2-4c16-bbe0-eb51236831a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5489" y="1375255"/>
            <a:ext cx="1745251" cy="2327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a Ladrillera\Desktop\Informes\Julio\jULIO 2021\d31b9e6b-e552-4d28-ac72-6fa268460de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3888" y="3819376"/>
            <a:ext cx="1745251" cy="23270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La Ladrillera\Desktop\Informes\Julio\jULIO 2021\e6ee6995-ba7f-4da0-973d-ca5119e3422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5361" y="3854400"/>
            <a:ext cx="1745251" cy="232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813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61691"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smtClean="0">
                <a:solidFill>
                  <a:schemeClr val="tx1"/>
                </a:solidFill>
              </a:rPr>
              <a:t> </a:t>
            </a:r>
            <a:endParaRPr lang="es-MX" sz="3200" dirty="0">
              <a:solidFill>
                <a:schemeClr val="tx1"/>
              </a:solidFill>
            </a:endParaRPr>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12 Rectángulo"/>
          <p:cNvSpPr/>
          <p:nvPr/>
        </p:nvSpPr>
        <p:spPr>
          <a:xfrm>
            <a:off x="536467" y="396516"/>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Programa / 6 Actividades Complementarias                                                              julio</a:t>
            </a:r>
          </a:p>
        </p:txBody>
      </p:sp>
      <p:sp>
        <p:nvSpPr>
          <p:cNvPr id="5" name="4 CuadroTexto"/>
          <p:cNvSpPr txBox="1"/>
          <p:nvPr/>
        </p:nvSpPr>
        <p:spPr>
          <a:xfrm>
            <a:off x="587091" y="1469233"/>
            <a:ext cx="2426133" cy="2139047"/>
          </a:xfrm>
          <a:prstGeom prst="rect">
            <a:avLst/>
          </a:prstGeom>
          <a:noFill/>
        </p:spPr>
        <p:txBody>
          <a:bodyPr wrap="square" rtlCol="0">
            <a:spAutoFit/>
          </a:bodyPr>
          <a:lstStyle/>
          <a:p>
            <a:pPr algn="just"/>
            <a:r>
              <a:rPr lang="es-MX" sz="1400" dirty="0"/>
              <a:t>El día </a:t>
            </a:r>
            <a:r>
              <a:rPr lang="es-MX" sz="1400" dirty="0" smtClean="0"/>
              <a:t>13 de julio, 2021</a:t>
            </a:r>
          </a:p>
          <a:p>
            <a:pPr algn="just"/>
            <a:endParaRPr lang="es-MX" sz="1400" dirty="0" smtClean="0"/>
          </a:p>
          <a:p>
            <a:pPr algn="just">
              <a:lnSpc>
                <a:spcPct val="150000"/>
              </a:lnSpc>
            </a:pPr>
            <a:r>
              <a:rPr lang="es-MX" sz="1400" dirty="0" smtClean="0"/>
              <a:t>Se llevo acabo un recorrido para los vehículos mal estacionados en las calles de Las torres y Marcos Montero en la colonia Ojo de Agua.</a:t>
            </a:r>
            <a:endParaRPr lang="es-MX" sz="1400" dirty="0"/>
          </a:p>
        </p:txBody>
      </p:sp>
      <p:pic>
        <p:nvPicPr>
          <p:cNvPr id="2050" name="Picture 2" descr="C:\Users\La Ladrillera\Desktop\Informes\Julio\jULIO 2021\cdc21058-9f88-4c7c-a71d-3e7de73ed8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1238979"/>
            <a:ext cx="3312368" cy="248427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La Ladrillera\Desktop\Informes\Julio\jULIO 2021\fotos\212fc4db-ad3d-441f-be59-e38fff2f7f5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3792123"/>
            <a:ext cx="3456384"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041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61691"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smtClean="0">
                <a:solidFill>
                  <a:schemeClr val="tx1"/>
                </a:solidFill>
              </a:rPr>
              <a:t> </a:t>
            </a:r>
            <a:endParaRPr lang="es-MX" sz="3200" dirty="0">
              <a:solidFill>
                <a:schemeClr val="tx1"/>
              </a:solidFill>
            </a:endParaRPr>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12 Rectángulo"/>
          <p:cNvSpPr/>
          <p:nvPr/>
        </p:nvSpPr>
        <p:spPr>
          <a:xfrm>
            <a:off x="536467" y="396516"/>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Programa / 6 Actividades Complementarias                                                              julio</a:t>
            </a:r>
          </a:p>
        </p:txBody>
      </p:sp>
      <p:sp>
        <p:nvSpPr>
          <p:cNvPr id="5" name="4 CuadroTexto"/>
          <p:cNvSpPr txBox="1"/>
          <p:nvPr/>
        </p:nvSpPr>
        <p:spPr>
          <a:xfrm>
            <a:off x="587091" y="1469233"/>
            <a:ext cx="2426133" cy="2139047"/>
          </a:xfrm>
          <a:prstGeom prst="rect">
            <a:avLst/>
          </a:prstGeom>
          <a:noFill/>
        </p:spPr>
        <p:txBody>
          <a:bodyPr wrap="square" rtlCol="0">
            <a:spAutoFit/>
          </a:bodyPr>
          <a:lstStyle/>
          <a:p>
            <a:pPr algn="just"/>
            <a:r>
              <a:rPr lang="es-MX" sz="1400" dirty="0"/>
              <a:t>El día </a:t>
            </a:r>
            <a:r>
              <a:rPr lang="es-MX" sz="1400" dirty="0" smtClean="0"/>
              <a:t>25 de junio, 2021</a:t>
            </a:r>
          </a:p>
          <a:p>
            <a:pPr algn="just"/>
            <a:endParaRPr lang="es-MX" sz="1400" dirty="0" smtClean="0"/>
          </a:p>
          <a:p>
            <a:pPr algn="just">
              <a:lnSpc>
                <a:spcPct val="150000"/>
              </a:lnSpc>
            </a:pPr>
            <a:r>
              <a:rPr lang="es-MX" sz="1400" dirty="0" smtClean="0"/>
              <a:t>Se llevo acabo un recorrido para los vehículos mal estacionados en las calles de Las torres y Marcos Montero en la colonia Ojo de Agua.</a:t>
            </a:r>
            <a:endParaRPr lang="es-MX" sz="1400" dirty="0"/>
          </a:p>
        </p:txBody>
      </p:sp>
      <p:pic>
        <p:nvPicPr>
          <p:cNvPr id="9218" name="Picture 2" descr="C:\Users\La Ladrillera\Desktop\Informes\Julio\jULIO 2021\fotos\15f2dde8-d1c5-4101-a241-9d3020c4c95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59" y="1638756"/>
            <a:ext cx="2976331" cy="2232248"/>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La Ladrillera\Desktop\Informes\Julio\jULIO 2021\fotos\33b086d9-2dab-40e4-a313-d8980954d28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59" y="3933056"/>
            <a:ext cx="2976331"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364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61691"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smtClean="0">
                <a:solidFill>
                  <a:schemeClr val="tx1"/>
                </a:solidFill>
              </a:rPr>
              <a:t> </a:t>
            </a:r>
            <a:endParaRPr lang="es-MX" sz="3200" dirty="0">
              <a:solidFill>
                <a:schemeClr val="tx1"/>
              </a:solidFill>
            </a:endParaRPr>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12 Rectángulo"/>
          <p:cNvSpPr/>
          <p:nvPr/>
        </p:nvSpPr>
        <p:spPr>
          <a:xfrm>
            <a:off x="536467" y="396516"/>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Programa / 6 Actividades Complementarias                                                              julio</a:t>
            </a:r>
          </a:p>
        </p:txBody>
      </p:sp>
      <p:sp>
        <p:nvSpPr>
          <p:cNvPr id="5" name="4 CuadroTexto"/>
          <p:cNvSpPr txBox="1"/>
          <p:nvPr/>
        </p:nvSpPr>
        <p:spPr>
          <a:xfrm>
            <a:off x="587091" y="1469233"/>
            <a:ext cx="2426133" cy="1815882"/>
          </a:xfrm>
          <a:prstGeom prst="rect">
            <a:avLst/>
          </a:prstGeom>
          <a:noFill/>
        </p:spPr>
        <p:txBody>
          <a:bodyPr wrap="square" rtlCol="0">
            <a:spAutoFit/>
          </a:bodyPr>
          <a:lstStyle/>
          <a:p>
            <a:pPr algn="just"/>
            <a:r>
              <a:rPr lang="es-MX" sz="1400" dirty="0"/>
              <a:t>El día </a:t>
            </a:r>
            <a:r>
              <a:rPr lang="es-MX" sz="1400" dirty="0" smtClean="0"/>
              <a:t>13 de julio, 2021</a:t>
            </a:r>
          </a:p>
          <a:p>
            <a:pPr algn="just"/>
            <a:endParaRPr lang="es-MX" sz="1400" dirty="0" smtClean="0"/>
          </a:p>
          <a:p>
            <a:pPr algn="just">
              <a:lnSpc>
                <a:spcPct val="150000"/>
              </a:lnSpc>
            </a:pPr>
            <a:r>
              <a:rPr lang="es-MX" sz="1400" dirty="0" smtClean="0"/>
              <a:t>Se llevo acabo la Votación del </a:t>
            </a:r>
            <a:r>
              <a:rPr lang="es-MX" sz="1400" dirty="0"/>
              <a:t>" Comité con Causa" para </a:t>
            </a:r>
            <a:r>
              <a:rPr lang="es-MX" sz="1400" dirty="0" smtClean="0"/>
              <a:t>Predios de la colonia  Ex haciendas  del  4</a:t>
            </a:r>
            <a:r>
              <a:rPr lang="es-MX" sz="1400" dirty="0"/>
              <a:t>.</a:t>
            </a:r>
          </a:p>
        </p:txBody>
      </p:sp>
      <p:pic>
        <p:nvPicPr>
          <p:cNvPr id="5122" name="Picture 2" descr="C:\Users\La Ladrillera\Desktop\Informes\Julio\jULIO 2021\fotos\f6a51a33-61b1-4e0b-8284-70d8b82b5c5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1820" y="1502046"/>
            <a:ext cx="2808312" cy="210623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La Ladrillera\Desktop\Informes\Julio\jULIO 2021\fotos\c337d31f-86db-4a4c-b03f-d244ffe3885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5816" y="3862064"/>
            <a:ext cx="288032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867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61691"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smtClean="0">
                <a:solidFill>
                  <a:schemeClr val="tx1"/>
                </a:solidFill>
              </a:rPr>
              <a:t> </a:t>
            </a:r>
            <a:endParaRPr lang="es-MX" sz="3200" dirty="0">
              <a:solidFill>
                <a:schemeClr val="tx1"/>
              </a:solidFill>
            </a:endParaRPr>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12 Rectángulo"/>
          <p:cNvSpPr/>
          <p:nvPr/>
        </p:nvSpPr>
        <p:spPr>
          <a:xfrm>
            <a:off x="536467" y="396516"/>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Programa / 6 Actividades Complementarias                                                              julio</a:t>
            </a:r>
          </a:p>
        </p:txBody>
      </p:sp>
      <p:sp>
        <p:nvSpPr>
          <p:cNvPr id="5" name="4 CuadroTexto"/>
          <p:cNvSpPr txBox="1"/>
          <p:nvPr/>
        </p:nvSpPr>
        <p:spPr>
          <a:xfrm>
            <a:off x="587091" y="1469233"/>
            <a:ext cx="2426133" cy="1492716"/>
          </a:xfrm>
          <a:prstGeom prst="rect">
            <a:avLst/>
          </a:prstGeom>
          <a:noFill/>
        </p:spPr>
        <p:txBody>
          <a:bodyPr wrap="square" rtlCol="0">
            <a:spAutoFit/>
          </a:bodyPr>
          <a:lstStyle/>
          <a:p>
            <a:pPr algn="just"/>
            <a:r>
              <a:rPr lang="es-MX" sz="1400" dirty="0"/>
              <a:t>El día </a:t>
            </a:r>
            <a:r>
              <a:rPr lang="es-MX" sz="1400" dirty="0" smtClean="0"/>
              <a:t>13 de julio, 2021</a:t>
            </a:r>
          </a:p>
          <a:p>
            <a:pPr algn="just"/>
            <a:endParaRPr lang="es-MX" sz="1400" dirty="0" smtClean="0"/>
          </a:p>
          <a:p>
            <a:pPr algn="just">
              <a:lnSpc>
                <a:spcPct val="150000"/>
              </a:lnSpc>
            </a:pPr>
            <a:r>
              <a:rPr lang="es-MX" sz="1400" dirty="0" smtClean="0"/>
              <a:t>Se realizo la Atención </a:t>
            </a:r>
            <a:r>
              <a:rPr lang="es-MX" sz="1400" dirty="0"/>
              <a:t>a Ciudadanos </a:t>
            </a:r>
            <a:r>
              <a:rPr lang="es-MX" sz="1400" dirty="0" smtClean="0"/>
              <a:t>por la inundación  en la colonia  Ojo </a:t>
            </a:r>
            <a:r>
              <a:rPr lang="es-MX" sz="1400" dirty="0"/>
              <a:t>de agua</a:t>
            </a:r>
          </a:p>
        </p:txBody>
      </p:sp>
      <p:pic>
        <p:nvPicPr>
          <p:cNvPr id="6146" name="Picture 2" descr="C:\Users\La Ladrillera\Desktop\Informes\Julio\jULIO 2021\fotos\8eb696ae-7f29-4bc3-bb70-e47a4bdda16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5" y="1638756"/>
            <a:ext cx="1612713" cy="215028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La Ladrillera\Desktop\Informes\Julio\jULIO 2021\fotos\891ab831-9873-4652-8586-3bff0a81e2e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1629040"/>
            <a:ext cx="162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La Ladrillera\Desktop\Informes\Julio\jULIO 2021\fotos\12f7a59f-abde-4085-af84-e46228399ef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341" y="3933056"/>
            <a:ext cx="1710040" cy="2280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5955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61691"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smtClean="0">
                <a:solidFill>
                  <a:schemeClr val="tx1"/>
                </a:solidFill>
              </a:rPr>
              <a:t> </a:t>
            </a:r>
            <a:endParaRPr lang="es-MX" sz="3200" dirty="0">
              <a:solidFill>
                <a:schemeClr val="tx1"/>
              </a:solidFill>
            </a:endParaRPr>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12 Rectángulo"/>
          <p:cNvSpPr/>
          <p:nvPr/>
        </p:nvSpPr>
        <p:spPr>
          <a:xfrm>
            <a:off x="536467" y="396516"/>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Programa / 6 Actividades Complementarias                                                              julio</a:t>
            </a:r>
          </a:p>
        </p:txBody>
      </p:sp>
      <p:sp>
        <p:nvSpPr>
          <p:cNvPr id="5" name="4 CuadroTexto"/>
          <p:cNvSpPr txBox="1"/>
          <p:nvPr/>
        </p:nvSpPr>
        <p:spPr>
          <a:xfrm>
            <a:off x="587091" y="1469233"/>
            <a:ext cx="2426133" cy="2139047"/>
          </a:xfrm>
          <a:prstGeom prst="rect">
            <a:avLst/>
          </a:prstGeom>
          <a:noFill/>
        </p:spPr>
        <p:txBody>
          <a:bodyPr wrap="square" rtlCol="0">
            <a:spAutoFit/>
          </a:bodyPr>
          <a:lstStyle/>
          <a:p>
            <a:pPr algn="just"/>
            <a:r>
              <a:rPr lang="es-MX" sz="1400" dirty="0"/>
              <a:t>El día </a:t>
            </a:r>
            <a:r>
              <a:rPr lang="es-MX" sz="1400" dirty="0" smtClean="0"/>
              <a:t>13 de julio, 2021</a:t>
            </a:r>
          </a:p>
          <a:p>
            <a:pPr algn="just"/>
            <a:endParaRPr lang="es-MX" sz="1400" dirty="0" smtClean="0"/>
          </a:p>
          <a:p>
            <a:pPr algn="just">
              <a:lnSpc>
                <a:spcPct val="150000"/>
              </a:lnSpc>
            </a:pPr>
            <a:r>
              <a:rPr lang="es-MX" sz="1400" dirty="0" smtClean="0"/>
              <a:t>Se llevo acabo un recorrido para los vehículos mal estacionados en las calles de Las torres y Marcos Montero en la colonia Ojo de Agua.</a:t>
            </a:r>
            <a:endParaRPr lang="es-MX" sz="1400" dirty="0"/>
          </a:p>
        </p:txBody>
      </p:sp>
      <p:pic>
        <p:nvPicPr>
          <p:cNvPr id="8194" name="Picture 2" descr="C:\Users\La Ladrillera\Desktop\Informes\Julio\jULIO 2021\fotos\7fbefc12-5c26-4fe1-a96f-777f64dc6d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1638756"/>
            <a:ext cx="3024336"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5955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61691"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smtClean="0">
                <a:solidFill>
                  <a:schemeClr val="tx1"/>
                </a:solidFill>
              </a:rPr>
              <a:t> </a:t>
            </a:r>
            <a:endParaRPr lang="es-MX" sz="3200" dirty="0">
              <a:solidFill>
                <a:schemeClr val="tx1"/>
              </a:solidFill>
            </a:endParaRPr>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12 Rectángulo"/>
          <p:cNvSpPr/>
          <p:nvPr/>
        </p:nvSpPr>
        <p:spPr>
          <a:xfrm>
            <a:off x="536467" y="396516"/>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Programa / 6 Actividades Complementarias                                                              julio</a:t>
            </a:r>
          </a:p>
        </p:txBody>
      </p:sp>
      <p:sp>
        <p:nvSpPr>
          <p:cNvPr id="5" name="4 CuadroTexto"/>
          <p:cNvSpPr txBox="1"/>
          <p:nvPr/>
        </p:nvSpPr>
        <p:spPr>
          <a:xfrm>
            <a:off x="587091" y="1469233"/>
            <a:ext cx="2426133" cy="3108543"/>
          </a:xfrm>
          <a:prstGeom prst="rect">
            <a:avLst/>
          </a:prstGeom>
          <a:noFill/>
        </p:spPr>
        <p:txBody>
          <a:bodyPr wrap="square" rtlCol="0">
            <a:spAutoFit/>
          </a:bodyPr>
          <a:lstStyle/>
          <a:p>
            <a:pPr algn="just"/>
            <a:r>
              <a:rPr lang="es-MX" sz="1400" dirty="0"/>
              <a:t>El día </a:t>
            </a:r>
            <a:r>
              <a:rPr lang="es-MX" sz="1400" dirty="0" smtClean="0"/>
              <a:t>13 de julio, 2021</a:t>
            </a:r>
          </a:p>
          <a:p>
            <a:pPr algn="just"/>
            <a:endParaRPr lang="es-MX" sz="1400" dirty="0" smtClean="0"/>
          </a:p>
          <a:p>
            <a:pPr algn="just">
              <a:lnSpc>
                <a:spcPct val="150000"/>
              </a:lnSpc>
            </a:pPr>
            <a:r>
              <a:rPr lang="es-MX" sz="1400" dirty="0"/>
              <a:t>Se atendió el apoyo solicitado el lunes a las 9:00p.m. Por parte de Directivo Ing. Marco Antonio Arciniega  con intervención de la calle de la </a:t>
            </a:r>
            <a:r>
              <a:rPr lang="es-MX" sz="1400" dirty="0" smtClean="0"/>
              <a:t>Misericordia # 3,  </a:t>
            </a:r>
            <a:r>
              <a:rPr lang="es-MX" sz="1400" dirty="0"/>
              <a:t>plantel #02 Tlaquepaque, La </a:t>
            </a:r>
            <a:r>
              <a:rPr lang="es-MX" sz="1400" dirty="0" err="1"/>
              <a:t>Duraznera</a:t>
            </a:r>
            <a:r>
              <a:rPr lang="es-MX" sz="1400" dirty="0"/>
              <a:t>.       Día martes</a:t>
            </a:r>
          </a:p>
        </p:txBody>
      </p:sp>
      <p:pic>
        <p:nvPicPr>
          <p:cNvPr id="11266" name="Picture 2" descr="C:\Users\La Ladrillera\Desktop\Informes\Julio\jULIO 2021\fotos\d4ad39da-07fc-47f4-9882-1538012dd53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8915" y="1469233"/>
            <a:ext cx="1890210"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La Ladrillera\Desktop\Informes\Julio\jULIO 2021\Nueva carpeta\6af65a72-83f6-4846-92ff-42b67554f7ee.jpg"/>
          <p:cNvPicPr>
            <a:picLocks noChangeAspect="1" noChangeArrowheads="1"/>
          </p:cNvPicPr>
          <p:nvPr/>
        </p:nvPicPr>
        <p:blipFill rotWithShape="1">
          <a:blip r:embed="rId4">
            <a:extLst>
              <a:ext uri="{28A0092B-C50C-407E-A947-70E740481C1C}">
                <a14:useLocalDpi xmlns:a14="http://schemas.microsoft.com/office/drawing/2010/main" val="0"/>
              </a:ext>
            </a:extLst>
          </a:blip>
          <a:srcRect t="41076" b="37258"/>
          <a:stretch/>
        </p:blipFill>
        <p:spPr bwMode="auto">
          <a:xfrm>
            <a:off x="3533169" y="4171032"/>
            <a:ext cx="4418156" cy="2076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508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61691"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smtClean="0">
                <a:solidFill>
                  <a:schemeClr val="tx1"/>
                </a:solidFill>
              </a:rPr>
              <a:t> </a:t>
            </a:r>
            <a:endParaRPr lang="es-MX" sz="3200" dirty="0">
              <a:solidFill>
                <a:schemeClr val="tx1"/>
              </a:solidFill>
            </a:endParaRPr>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12 Rectángulo"/>
          <p:cNvSpPr/>
          <p:nvPr/>
        </p:nvSpPr>
        <p:spPr>
          <a:xfrm>
            <a:off x="536467" y="396516"/>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Programa / 6 Actividades Complementarias                                                              julio</a:t>
            </a:r>
          </a:p>
        </p:txBody>
      </p:sp>
      <p:sp>
        <p:nvSpPr>
          <p:cNvPr id="5" name="4 CuadroTexto"/>
          <p:cNvSpPr txBox="1"/>
          <p:nvPr/>
        </p:nvSpPr>
        <p:spPr>
          <a:xfrm>
            <a:off x="587091" y="1469233"/>
            <a:ext cx="2426133" cy="2139047"/>
          </a:xfrm>
          <a:prstGeom prst="rect">
            <a:avLst/>
          </a:prstGeom>
          <a:noFill/>
        </p:spPr>
        <p:txBody>
          <a:bodyPr wrap="square" rtlCol="0">
            <a:spAutoFit/>
          </a:bodyPr>
          <a:lstStyle/>
          <a:p>
            <a:pPr algn="just"/>
            <a:r>
              <a:rPr lang="es-MX" sz="1400" dirty="0"/>
              <a:t>El día </a:t>
            </a:r>
            <a:r>
              <a:rPr lang="es-MX" sz="1400" dirty="0" smtClean="0"/>
              <a:t>13 de julio, 2021</a:t>
            </a:r>
          </a:p>
          <a:p>
            <a:pPr algn="just"/>
            <a:endParaRPr lang="es-MX" sz="1400" dirty="0" smtClean="0"/>
          </a:p>
          <a:p>
            <a:pPr algn="just">
              <a:lnSpc>
                <a:spcPct val="150000"/>
              </a:lnSpc>
            </a:pPr>
            <a:r>
              <a:rPr lang="es-MX" sz="1400" dirty="0"/>
              <a:t>Se  </a:t>
            </a:r>
            <a:r>
              <a:rPr lang="es-MX" sz="1400" dirty="0" smtClean="0"/>
              <a:t>solicito apoyo urgente a Maquinaria Pesada  para la realización  de una reparación de calle  la cual se  encontraba en muy mal estado  </a:t>
            </a:r>
            <a:endParaRPr lang="es-MX" sz="1400" dirty="0"/>
          </a:p>
        </p:txBody>
      </p:sp>
      <p:pic>
        <p:nvPicPr>
          <p:cNvPr id="23554" name="Picture 2" descr="C:\Users\La Ladrillera\Desktop\Informes\Julio\jULIO 2021\Nueva carpeta\7b7ade31-830d-41f8-b5e1-f0b15778788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3984" y="1844824"/>
            <a:ext cx="2484276" cy="3312368"/>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descr="C:\Users\La Ladrillera\Desktop\Informes\Julio\jULIO 2021\Nueva carpeta\088c6686-e2d7-452c-b481-e4b6d85f555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1363" y="1844824"/>
            <a:ext cx="2484276"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0656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61691"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smtClean="0">
                <a:solidFill>
                  <a:schemeClr val="tx1"/>
                </a:solidFill>
              </a:rPr>
              <a:t> </a:t>
            </a:r>
            <a:endParaRPr lang="es-MX" sz="3200" dirty="0">
              <a:solidFill>
                <a:schemeClr val="tx1"/>
              </a:solidFill>
            </a:endParaRPr>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12 Rectángulo"/>
          <p:cNvSpPr/>
          <p:nvPr/>
        </p:nvSpPr>
        <p:spPr>
          <a:xfrm>
            <a:off x="587091" y="396516"/>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Programa / 6 Actividades Complementarias                                                              julio</a:t>
            </a:r>
          </a:p>
        </p:txBody>
      </p:sp>
      <p:sp>
        <p:nvSpPr>
          <p:cNvPr id="5" name="4 CuadroTexto"/>
          <p:cNvSpPr txBox="1"/>
          <p:nvPr/>
        </p:nvSpPr>
        <p:spPr>
          <a:xfrm>
            <a:off x="587091" y="1469233"/>
            <a:ext cx="2426133" cy="4401205"/>
          </a:xfrm>
          <a:prstGeom prst="rect">
            <a:avLst/>
          </a:prstGeom>
          <a:noFill/>
        </p:spPr>
        <p:txBody>
          <a:bodyPr wrap="square" rtlCol="0">
            <a:spAutoFit/>
          </a:bodyPr>
          <a:lstStyle/>
          <a:p>
            <a:pPr algn="just"/>
            <a:r>
              <a:rPr lang="es-MX" sz="1400" dirty="0"/>
              <a:t>El día </a:t>
            </a:r>
            <a:r>
              <a:rPr lang="es-MX" sz="1400" dirty="0" smtClean="0"/>
              <a:t>13 de julio, 2021</a:t>
            </a:r>
          </a:p>
          <a:p>
            <a:pPr algn="just"/>
            <a:endParaRPr lang="es-MX" sz="1400" dirty="0" smtClean="0"/>
          </a:p>
          <a:p>
            <a:pPr algn="just">
              <a:lnSpc>
                <a:spcPct val="150000"/>
              </a:lnSpc>
            </a:pPr>
            <a:r>
              <a:rPr lang="es-MX" sz="1400" dirty="0"/>
              <a:t>Atención drenajes </a:t>
            </a:r>
            <a:r>
              <a:rPr lang="es-MX" sz="1400" dirty="0" smtClean="0"/>
              <a:t>azolvados </a:t>
            </a:r>
            <a:r>
              <a:rPr lang="es-MX" sz="1400" dirty="0"/>
              <a:t>en la colonia Juan de la </a:t>
            </a:r>
            <a:r>
              <a:rPr lang="es-MX" sz="1400" dirty="0" smtClean="0"/>
              <a:t>Barrera (Batallón </a:t>
            </a:r>
            <a:r>
              <a:rPr lang="es-MX" sz="1400" dirty="0"/>
              <a:t>de San Blas, Colegio Militar,    13 de septiembre. Caminamos atendiendo en informando a las y los ciudadanos para calmar los ánimos ya que se presentaban agresivos con los compañeros de agua potable, mientras tanto  el </a:t>
            </a:r>
            <a:r>
              <a:rPr lang="es-MX" sz="1400" dirty="0" err="1"/>
              <a:t>v</a:t>
            </a:r>
            <a:r>
              <a:rPr lang="es-MX" sz="1400" dirty="0" err="1" smtClean="0"/>
              <a:t>actor</a:t>
            </a:r>
            <a:r>
              <a:rPr lang="es-MX" sz="1400" dirty="0" smtClean="0"/>
              <a:t> </a:t>
            </a:r>
            <a:r>
              <a:rPr lang="es-MX" sz="1400" dirty="0"/>
              <a:t>realizaba labores</a:t>
            </a:r>
          </a:p>
        </p:txBody>
      </p:sp>
      <p:pic>
        <p:nvPicPr>
          <p:cNvPr id="12290" name="Picture 2" descr="C:\Users\La Ladrillera\Desktop\Informes\Julio\jULIO 2021\fotos\aba5f828-c3e4-4aff-baf3-dd369a9aeae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218" b="19043"/>
          <a:stretch/>
        </p:blipFill>
        <p:spPr bwMode="auto">
          <a:xfrm>
            <a:off x="4527918" y="1889422"/>
            <a:ext cx="2667381" cy="379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7631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61691"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smtClean="0">
                <a:solidFill>
                  <a:schemeClr val="tx1"/>
                </a:solidFill>
              </a:rPr>
              <a:t> </a:t>
            </a:r>
            <a:endParaRPr lang="es-MX" sz="3200" dirty="0">
              <a:solidFill>
                <a:schemeClr val="tx1"/>
              </a:solidFill>
            </a:endParaRPr>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12 Rectángulo"/>
          <p:cNvSpPr/>
          <p:nvPr/>
        </p:nvSpPr>
        <p:spPr>
          <a:xfrm>
            <a:off x="536467" y="396516"/>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Programa / 6 Actividades Complementarias                                                              julio</a:t>
            </a:r>
          </a:p>
        </p:txBody>
      </p:sp>
      <p:sp>
        <p:nvSpPr>
          <p:cNvPr id="5" name="4 CuadroTexto"/>
          <p:cNvSpPr txBox="1"/>
          <p:nvPr/>
        </p:nvSpPr>
        <p:spPr>
          <a:xfrm>
            <a:off x="587091" y="1469233"/>
            <a:ext cx="2426133" cy="3754874"/>
          </a:xfrm>
          <a:prstGeom prst="rect">
            <a:avLst/>
          </a:prstGeom>
          <a:noFill/>
        </p:spPr>
        <p:txBody>
          <a:bodyPr wrap="square" rtlCol="0">
            <a:spAutoFit/>
          </a:bodyPr>
          <a:lstStyle/>
          <a:p>
            <a:pPr algn="just"/>
            <a:r>
              <a:rPr lang="es-MX" sz="1400" dirty="0"/>
              <a:t>El día </a:t>
            </a:r>
            <a:r>
              <a:rPr lang="es-MX" sz="1400" dirty="0" smtClean="0"/>
              <a:t>14 de julio, 2021</a:t>
            </a:r>
          </a:p>
          <a:p>
            <a:pPr algn="just"/>
            <a:endParaRPr lang="es-MX" sz="1400" dirty="0" smtClean="0"/>
          </a:p>
          <a:p>
            <a:pPr algn="just">
              <a:lnSpc>
                <a:spcPct val="150000"/>
              </a:lnSpc>
            </a:pPr>
            <a:r>
              <a:rPr lang="es-MX" sz="1400" dirty="0"/>
              <a:t>Se </a:t>
            </a:r>
            <a:r>
              <a:rPr lang="es-MX" sz="1400" dirty="0" smtClean="0"/>
              <a:t>realizo la atención al reporte para el Departamento de Ecología, ya que en Priv. San Luis se realiza cambio de aceite a tracto camiones y hay un nacimiento de agua lo cual los desechos que llegan a generar corre el agua y se encuentran grandes manchas  del Aceite Quemado. </a:t>
            </a:r>
            <a:endParaRPr lang="es-MX" sz="1400" dirty="0"/>
          </a:p>
        </p:txBody>
      </p:sp>
      <p:pic>
        <p:nvPicPr>
          <p:cNvPr id="21507" name="Picture 3" descr="C:\Users\La Ladrillera\Desktop\Informes\Julio\jULIO 2021\Nueva carpeta\917d7d1c-0412-415f-aecd-77a641504ed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1936560"/>
            <a:ext cx="4939946" cy="370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4192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61691"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smtClean="0">
                <a:solidFill>
                  <a:schemeClr val="tx1"/>
                </a:solidFill>
              </a:rPr>
              <a:t> </a:t>
            </a:r>
            <a:endParaRPr lang="es-MX" sz="3200" dirty="0">
              <a:solidFill>
                <a:schemeClr val="tx1"/>
              </a:solidFill>
            </a:endParaRPr>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12 Rectángulo"/>
          <p:cNvSpPr/>
          <p:nvPr/>
        </p:nvSpPr>
        <p:spPr>
          <a:xfrm>
            <a:off x="536467" y="396516"/>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Programa / 6 Actividades Complementarias                                                              julio</a:t>
            </a:r>
          </a:p>
        </p:txBody>
      </p:sp>
      <p:sp>
        <p:nvSpPr>
          <p:cNvPr id="5" name="4 CuadroTexto"/>
          <p:cNvSpPr txBox="1"/>
          <p:nvPr/>
        </p:nvSpPr>
        <p:spPr>
          <a:xfrm>
            <a:off x="587091" y="1469233"/>
            <a:ext cx="2426133" cy="2785378"/>
          </a:xfrm>
          <a:prstGeom prst="rect">
            <a:avLst/>
          </a:prstGeom>
          <a:noFill/>
        </p:spPr>
        <p:txBody>
          <a:bodyPr wrap="square" rtlCol="0">
            <a:spAutoFit/>
          </a:bodyPr>
          <a:lstStyle/>
          <a:p>
            <a:pPr algn="just"/>
            <a:r>
              <a:rPr lang="es-MX" sz="1400" dirty="0"/>
              <a:t>El día </a:t>
            </a:r>
            <a:r>
              <a:rPr lang="es-MX" sz="1400" dirty="0" smtClean="0"/>
              <a:t>15 de julio, 2021</a:t>
            </a:r>
          </a:p>
          <a:p>
            <a:pPr algn="just"/>
            <a:endParaRPr lang="es-MX" sz="1400" dirty="0" smtClean="0"/>
          </a:p>
          <a:p>
            <a:pPr algn="just">
              <a:lnSpc>
                <a:spcPct val="150000"/>
              </a:lnSpc>
            </a:pPr>
            <a:r>
              <a:rPr lang="es-MX" sz="1400" dirty="0"/>
              <a:t>Se </a:t>
            </a:r>
            <a:r>
              <a:rPr lang="es-MX" sz="1400" dirty="0" smtClean="0"/>
              <a:t>llevo acabo la  entrega  de apoyo por parte del DIF Municipal por indicaciones de la Presidente Municipal , para las personas afectadas por la inundación.</a:t>
            </a:r>
          </a:p>
          <a:p>
            <a:pPr algn="just">
              <a:lnSpc>
                <a:spcPct val="150000"/>
              </a:lnSpc>
            </a:pPr>
            <a:endParaRPr lang="es-MX" sz="1400" dirty="0"/>
          </a:p>
        </p:txBody>
      </p:sp>
      <p:pic>
        <p:nvPicPr>
          <p:cNvPr id="17410" name="Picture 2" descr="C:\Users\La Ladrillera\Desktop\Informes\Julio\jULIO 2021\fotos\430f1001-a289-4dcf-9155-810020d54be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0858" y="2061948"/>
            <a:ext cx="2376114" cy="3168152"/>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La Ladrillera\Desktop\Informes\Julio\jULIO 2021\fotos\1065d08f-bbb5-4f6d-af3f-b2bd6ebc711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2123971"/>
            <a:ext cx="2321432" cy="309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551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61691"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smtClean="0">
                <a:solidFill>
                  <a:schemeClr val="tx1"/>
                </a:solidFill>
              </a:rPr>
              <a:t> </a:t>
            </a:r>
            <a:endParaRPr lang="es-MX" sz="3200" dirty="0">
              <a:solidFill>
                <a:schemeClr val="tx1"/>
              </a:solidFill>
            </a:endParaRPr>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12 Rectángulo"/>
          <p:cNvSpPr/>
          <p:nvPr/>
        </p:nvSpPr>
        <p:spPr>
          <a:xfrm>
            <a:off x="536467" y="396516"/>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Programa / 6 Actividades Complementarias                                                              julio</a:t>
            </a:r>
          </a:p>
        </p:txBody>
      </p:sp>
      <p:sp>
        <p:nvSpPr>
          <p:cNvPr id="5" name="4 CuadroTexto"/>
          <p:cNvSpPr txBox="1"/>
          <p:nvPr/>
        </p:nvSpPr>
        <p:spPr>
          <a:xfrm>
            <a:off x="587091" y="1469233"/>
            <a:ext cx="2426133" cy="2139047"/>
          </a:xfrm>
          <a:prstGeom prst="rect">
            <a:avLst/>
          </a:prstGeom>
          <a:noFill/>
        </p:spPr>
        <p:txBody>
          <a:bodyPr wrap="square" rtlCol="0">
            <a:spAutoFit/>
          </a:bodyPr>
          <a:lstStyle/>
          <a:p>
            <a:pPr algn="just"/>
            <a:r>
              <a:rPr lang="es-MX" sz="1400" dirty="0"/>
              <a:t>El día </a:t>
            </a:r>
            <a:r>
              <a:rPr lang="es-MX" sz="1400" dirty="0" smtClean="0"/>
              <a:t>14 de julio, 2021</a:t>
            </a:r>
          </a:p>
          <a:p>
            <a:pPr algn="just"/>
            <a:endParaRPr lang="es-MX" sz="1400" dirty="0" smtClean="0"/>
          </a:p>
          <a:p>
            <a:pPr algn="just">
              <a:lnSpc>
                <a:spcPct val="150000"/>
              </a:lnSpc>
            </a:pPr>
            <a:r>
              <a:rPr lang="es-MX" sz="1400" dirty="0"/>
              <a:t>Se </a:t>
            </a:r>
            <a:r>
              <a:rPr lang="es-MX" sz="1400" dirty="0" smtClean="0"/>
              <a:t>llevo acabo la atención a la inundación con el apoyo invaluable  de Protección Civil al Kínder en la colonia Ojo de Agua.</a:t>
            </a:r>
            <a:endParaRPr lang="es-MX" sz="1400" dirty="0"/>
          </a:p>
        </p:txBody>
      </p:sp>
      <p:pic>
        <p:nvPicPr>
          <p:cNvPr id="19458" name="Picture 2" descr="C:\Users\La Ladrillera\Desktop\Informes\Julio\jULIO 2021\fotos\db94ae07-c9a3-4db1-b7c1-b61560c2af1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156" b="10016"/>
          <a:stretch/>
        </p:blipFill>
        <p:spPr bwMode="auto">
          <a:xfrm>
            <a:off x="3995936" y="1609474"/>
            <a:ext cx="2520280" cy="4359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9362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61691"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smtClean="0">
                <a:solidFill>
                  <a:schemeClr val="tx1"/>
                </a:solidFill>
              </a:rPr>
              <a:t> </a:t>
            </a:r>
            <a:endParaRPr lang="es-MX" sz="3200" dirty="0">
              <a:solidFill>
                <a:schemeClr val="tx1"/>
              </a:solidFill>
            </a:endParaRPr>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12 Rectángulo"/>
          <p:cNvSpPr/>
          <p:nvPr/>
        </p:nvSpPr>
        <p:spPr>
          <a:xfrm>
            <a:off x="536467" y="396516"/>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Programa / 6 Actividades Complementarias                                                              julio</a:t>
            </a:r>
          </a:p>
        </p:txBody>
      </p:sp>
      <p:sp>
        <p:nvSpPr>
          <p:cNvPr id="5" name="4 CuadroTexto"/>
          <p:cNvSpPr txBox="1"/>
          <p:nvPr/>
        </p:nvSpPr>
        <p:spPr>
          <a:xfrm>
            <a:off x="587091" y="1469233"/>
            <a:ext cx="2426133" cy="2462213"/>
          </a:xfrm>
          <a:prstGeom prst="rect">
            <a:avLst/>
          </a:prstGeom>
          <a:noFill/>
        </p:spPr>
        <p:txBody>
          <a:bodyPr wrap="square" rtlCol="0">
            <a:spAutoFit/>
          </a:bodyPr>
          <a:lstStyle/>
          <a:p>
            <a:pPr algn="just"/>
            <a:r>
              <a:rPr lang="es-MX" sz="1400" dirty="0"/>
              <a:t>El día </a:t>
            </a:r>
            <a:r>
              <a:rPr lang="es-MX" sz="1400" dirty="0" smtClean="0"/>
              <a:t>15 de julio, 2021</a:t>
            </a:r>
          </a:p>
          <a:p>
            <a:pPr algn="just"/>
            <a:endParaRPr lang="es-MX" sz="1400" dirty="0" smtClean="0"/>
          </a:p>
          <a:p>
            <a:pPr algn="just">
              <a:lnSpc>
                <a:spcPct val="150000"/>
              </a:lnSpc>
            </a:pPr>
            <a:r>
              <a:rPr lang="es-MX" sz="1400" dirty="0"/>
              <a:t>Se </a:t>
            </a:r>
            <a:r>
              <a:rPr lang="es-MX" sz="1400" dirty="0" smtClean="0"/>
              <a:t>llevo acabo el apoyo al personal del DIF , para  corroborar el levantamiento de afectados y proporcionarles un folio , esto para  la entrega de apoyos.	</a:t>
            </a:r>
            <a:endParaRPr lang="es-MX" sz="1400" dirty="0"/>
          </a:p>
        </p:txBody>
      </p:sp>
      <p:pic>
        <p:nvPicPr>
          <p:cNvPr id="22530" name="Picture 2" descr="C:\Users\La Ladrillera\Desktop\Informes\Julio\jULIO 2021\Nueva carpeta\265cfb74-91c5-4db4-8888-0d89efc7a0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1638756"/>
            <a:ext cx="2851426" cy="2138570"/>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3" descr="C:\Users\La Ladrillera\Desktop\Informes\Julio\jULIO 2021\Nueva carpeta\999e600a-0457-4ad4-9993-24cfde5b6fd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6878" y="4005064"/>
            <a:ext cx="2851426" cy="213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988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61691"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smtClean="0">
                <a:solidFill>
                  <a:schemeClr val="tx1"/>
                </a:solidFill>
              </a:rPr>
              <a:t> </a:t>
            </a:r>
            <a:endParaRPr lang="es-MX" sz="3200" dirty="0">
              <a:solidFill>
                <a:schemeClr val="tx1"/>
              </a:solidFill>
            </a:endParaRPr>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12 Rectángulo"/>
          <p:cNvSpPr/>
          <p:nvPr/>
        </p:nvSpPr>
        <p:spPr>
          <a:xfrm>
            <a:off x="536467" y="396516"/>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Programa / 6 Actividades Complementarias                                                              julio</a:t>
            </a:r>
          </a:p>
        </p:txBody>
      </p:sp>
      <p:sp>
        <p:nvSpPr>
          <p:cNvPr id="5" name="4 CuadroTexto"/>
          <p:cNvSpPr txBox="1"/>
          <p:nvPr/>
        </p:nvSpPr>
        <p:spPr>
          <a:xfrm>
            <a:off x="587091" y="1469233"/>
            <a:ext cx="2426133" cy="1492716"/>
          </a:xfrm>
          <a:prstGeom prst="rect">
            <a:avLst/>
          </a:prstGeom>
          <a:noFill/>
        </p:spPr>
        <p:txBody>
          <a:bodyPr wrap="square" rtlCol="0">
            <a:spAutoFit/>
          </a:bodyPr>
          <a:lstStyle/>
          <a:p>
            <a:pPr algn="just"/>
            <a:r>
              <a:rPr lang="es-MX" sz="1400" dirty="0"/>
              <a:t>El día </a:t>
            </a:r>
            <a:r>
              <a:rPr lang="es-MX" sz="1400" dirty="0" smtClean="0"/>
              <a:t>25 de junio, 2021</a:t>
            </a:r>
          </a:p>
          <a:p>
            <a:pPr algn="just"/>
            <a:endParaRPr lang="es-MX" sz="1400" dirty="0" smtClean="0"/>
          </a:p>
          <a:p>
            <a:pPr algn="just">
              <a:lnSpc>
                <a:spcPct val="150000"/>
              </a:lnSpc>
            </a:pPr>
            <a:r>
              <a:rPr lang="es-MX" sz="1400" dirty="0" smtClean="0"/>
              <a:t>Agradecemos a  el área de Bibliotecas por la asistencia en la Agencia de la Ladrillera.</a:t>
            </a:r>
            <a:endParaRPr lang="es-MX" sz="1400" dirty="0"/>
          </a:p>
        </p:txBody>
      </p:sp>
      <p:pic>
        <p:nvPicPr>
          <p:cNvPr id="1026" name="Picture 2" descr="C:\Users\La Ladrillera\Desktop\Informes\Julio\jULIO 2021\fotos\9e3dcfd8-23b1-4da6-bf92-3c54fbaa4b8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81" r="27638" b="19235"/>
          <a:stretch/>
        </p:blipFill>
        <p:spPr bwMode="auto">
          <a:xfrm>
            <a:off x="3347864" y="1650178"/>
            <a:ext cx="1728192" cy="336455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a Ladrillera\Desktop\Informes\Julio\jULIO 2021\fotos\ebf378c9-b8bb-4d1a-aaa0-63a867b653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3936178"/>
            <a:ext cx="2876156" cy="2157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5766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smtClean="0">
                <a:solidFill>
                  <a:schemeClr val="tx1"/>
                </a:solidFill>
              </a:rPr>
              <a:t> </a:t>
            </a:r>
            <a:endParaRPr lang="es-MX" sz="3200" dirty="0">
              <a:solidFill>
                <a:schemeClr val="tx1"/>
              </a:solidFill>
            </a:endParaRPr>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12 Rectángulo"/>
          <p:cNvSpPr/>
          <p:nvPr/>
        </p:nvSpPr>
        <p:spPr>
          <a:xfrm>
            <a:off x="536467" y="396516"/>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Programa / 6 Actividades Complementarias                                                              julio</a:t>
            </a:r>
          </a:p>
        </p:txBody>
      </p:sp>
      <p:sp>
        <p:nvSpPr>
          <p:cNvPr id="5" name="4 CuadroTexto"/>
          <p:cNvSpPr txBox="1"/>
          <p:nvPr/>
        </p:nvSpPr>
        <p:spPr>
          <a:xfrm>
            <a:off x="587091" y="1469233"/>
            <a:ext cx="2426133" cy="3431709"/>
          </a:xfrm>
          <a:prstGeom prst="rect">
            <a:avLst/>
          </a:prstGeom>
          <a:noFill/>
        </p:spPr>
        <p:txBody>
          <a:bodyPr wrap="square" rtlCol="0">
            <a:spAutoFit/>
          </a:bodyPr>
          <a:lstStyle/>
          <a:p>
            <a:pPr algn="just"/>
            <a:r>
              <a:rPr lang="es-MX" sz="1400" dirty="0"/>
              <a:t>El día </a:t>
            </a:r>
            <a:r>
              <a:rPr lang="es-MX" sz="1400" dirty="0" smtClean="0"/>
              <a:t>15 de julio, 2021</a:t>
            </a:r>
          </a:p>
          <a:p>
            <a:pPr algn="just"/>
            <a:endParaRPr lang="es-MX" sz="1400" dirty="0" smtClean="0"/>
          </a:p>
          <a:p>
            <a:pPr algn="just">
              <a:lnSpc>
                <a:spcPct val="150000"/>
              </a:lnSpc>
            </a:pPr>
            <a:r>
              <a:rPr lang="es-MX" sz="1400" dirty="0"/>
              <a:t>Se </a:t>
            </a:r>
            <a:r>
              <a:rPr lang="es-MX" sz="1400" dirty="0" smtClean="0"/>
              <a:t>llevo acabo el recorrido con el personal de Agua Potable y Alcantarillado para el desazolve  de alcantarillas y drenajes e en la calle La Paz, Arcos y tubos que aun permanecen tapados desde la presa a calle los Arcos que  nos sirven para desaguar el área..</a:t>
            </a:r>
            <a:endParaRPr lang="es-MX" sz="1400" dirty="0"/>
          </a:p>
        </p:txBody>
      </p:sp>
      <p:pic>
        <p:nvPicPr>
          <p:cNvPr id="16386" name="Picture 2" descr="C:\Users\La Ladrillera\Desktop\Informes\Julio\jULIO 2021\fotos\df8d6537-b7c0-482c-a909-859385ca79b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0414" y="1448340"/>
            <a:ext cx="1727449" cy="2303266"/>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La Ladrillera\Desktop\Informes\Julio\jULIO 2021\fotos\113ad8ce-e52c-432a-8089-3e29d77012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2663" y="1461056"/>
            <a:ext cx="1708375" cy="22778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La Ladrillera\Desktop\Informes\Julio\jULIO 2021\fotos\31150fac-f16d-44f5-9946-a2f56787949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7412" y="3935498"/>
            <a:ext cx="2999598" cy="2249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7977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61691"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smtClean="0">
                <a:solidFill>
                  <a:schemeClr val="tx1"/>
                </a:solidFill>
              </a:rPr>
              <a:t> </a:t>
            </a:r>
            <a:endParaRPr lang="es-MX" sz="3200" dirty="0">
              <a:solidFill>
                <a:schemeClr val="tx1"/>
              </a:solidFill>
            </a:endParaRPr>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12 Rectángulo"/>
          <p:cNvSpPr/>
          <p:nvPr/>
        </p:nvSpPr>
        <p:spPr>
          <a:xfrm>
            <a:off x="536467" y="396516"/>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Programa / 6 Actividades Complementarias                                                              julio</a:t>
            </a:r>
          </a:p>
        </p:txBody>
      </p:sp>
      <p:sp>
        <p:nvSpPr>
          <p:cNvPr id="5" name="4 CuadroTexto"/>
          <p:cNvSpPr txBox="1"/>
          <p:nvPr/>
        </p:nvSpPr>
        <p:spPr>
          <a:xfrm>
            <a:off x="587091" y="1469233"/>
            <a:ext cx="2426133" cy="2785378"/>
          </a:xfrm>
          <a:prstGeom prst="rect">
            <a:avLst/>
          </a:prstGeom>
          <a:noFill/>
        </p:spPr>
        <p:txBody>
          <a:bodyPr wrap="square" rtlCol="0">
            <a:spAutoFit/>
          </a:bodyPr>
          <a:lstStyle/>
          <a:p>
            <a:pPr algn="just"/>
            <a:r>
              <a:rPr lang="es-MX" sz="1400" dirty="0"/>
              <a:t>El día </a:t>
            </a:r>
            <a:r>
              <a:rPr lang="es-MX" sz="1400" dirty="0" smtClean="0"/>
              <a:t>15 de julio, 2021</a:t>
            </a:r>
          </a:p>
          <a:p>
            <a:pPr algn="just"/>
            <a:endParaRPr lang="es-MX" sz="1400" dirty="0" smtClean="0"/>
          </a:p>
          <a:p>
            <a:pPr algn="just">
              <a:lnSpc>
                <a:spcPct val="150000"/>
              </a:lnSpc>
            </a:pPr>
            <a:r>
              <a:rPr lang="es-MX" sz="1400" dirty="0"/>
              <a:t>Se  </a:t>
            </a:r>
            <a:r>
              <a:rPr lang="es-MX" sz="1400" dirty="0" smtClean="0"/>
              <a:t>llevo acabo </a:t>
            </a:r>
            <a:r>
              <a:rPr lang="es-MX" sz="1400" dirty="0"/>
              <a:t>el Recorrido </a:t>
            </a:r>
            <a:r>
              <a:rPr lang="es-MX" sz="1400" dirty="0" smtClean="0"/>
              <a:t>en la colonia Ojo </a:t>
            </a:r>
            <a:r>
              <a:rPr lang="es-MX" sz="1400" dirty="0"/>
              <a:t>de Agua y revisión en Juan de la Barrera, zona afectada por </a:t>
            </a:r>
            <a:r>
              <a:rPr lang="es-MX" sz="1400" dirty="0" smtClean="0"/>
              <a:t>inundación con la Presidente Municipal del Ayuntamiento de San Pedro Tlaquepaque.</a:t>
            </a:r>
            <a:endParaRPr lang="es-MX" sz="1400" dirty="0"/>
          </a:p>
        </p:txBody>
      </p:sp>
      <p:pic>
        <p:nvPicPr>
          <p:cNvPr id="26626" name="Picture 2" descr="C:\Users\La Ladrillera\Desktop\Informes\Julio\jULIO 2021\Nueva carpeta\ae629276-9d2d-4c8d-815d-37d8e21b87b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469233"/>
            <a:ext cx="3668799" cy="2445866"/>
          </a:xfrm>
          <a:prstGeom prst="rect">
            <a:avLst/>
          </a:prstGeom>
          <a:noFill/>
          <a:extLst>
            <a:ext uri="{909E8E84-426E-40DD-AFC4-6F175D3DCCD1}">
              <a14:hiddenFill xmlns:a14="http://schemas.microsoft.com/office/drawing/2010/main">
                <a:solidFill>
                  <a:srgbClr val="FFFFFF"/>
                </a:solidFill>
              </a14:hiddenFill>
            </a:ext>
          </a:extLst>
        </p:spPr>
      </p:pic>
      <p:pic>
        <p:nvPicPr>
          <p:cNvPr id="26627" name="Picture 3" descr="C:\Users\La Ladrillera\Desktop\Informes\Julio\jULIO 2021\Nueva carpeta\27aba3c2-e5d0-470b-8abf-9dc32057eb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1027" y="4077069"/>
            <a:ext cx="3579692" cy="220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54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61691"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smtClean="0">
                <a:solidFill>
                  <a:schemeClr val="tx1"/>
                </a:solidFill>
              </a:rPr>
              <a:t> </a:t>
            </a:r>
            <a:endParaRPr lang="es-MX" sz="3200" dirty="0">
              <a:solidFill>
                <a:schemeClr val="tx1"/>
              </a:solidFill>
            </a:endParaRPr>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12 Rectángulo"/>
          <p:cNvSpPr/>
          <p:nvPr/>
        </p:nvSpPr>
        <p:spPr>
          <a:xfrm>
            <a:off x="536467" y="396516"/>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Programa / 6 Actividades Complementarias                                                              julio</a:t>
            </a:r>
          </a:p>
        </p:txBody>
      </p:sp>
      <p:sp>
        <p:nvSpPr>
          <p:cNvPr id="5" name="4 CuadroTexto"/>
          <p:cNvSpPr txBox="1"/>
          <p:nvPr/>
        </p:nvSpPr>
        <p:spPr>
          <a:xfrm>
            <a:off x="587091" y="1469233"/>
            <a:ext cx="2426133" cy="2785378"/>
          </a:xfrm>
          <a:prstGeom prst="rect">
            <a:avLst/>
          </a:prstGeom>
          <a:noFill/>
        </p:spPr>
        <p:txBody>
          <a:bodyPr wrap="square" rtlCol="0">
            <a:spAutoFit/>
          </a:bodyPr>
          <a:lstStyle/>
          <a:p>
            <a:pPr algn="just"/>
            <a:r>
              <a:rPr lang="es-MX" sz="1400" dirty="0"/>
              <a:t>El día </a:t>
            </a:r>
            <a:r>
              <a:rPr lang="es-MX" sz="1400" dirty="0" smtClean="0"/>
              <a:t>17 de julio, 2021</a:t>
            </a:r>
          </a:p>
          <a:p>
            <a:pPr algn="just"/>
            <a:endParaRPr lang="es-MX" sz="1400" dirty="0" smtClean="0"/>
          </a:p>
          <a:p>
            <a:pPr algn="just">
              <a:lnSpc>
                <a:spcPct val="150000"/>
              </a:lnSpc>
            </a:pPr>
            <a:r>
              <a:rPr lang="es-MX" sz="1400" dirty="0"/>
              <a:t>Se solicitó apoyo a CFE para retiro de un poste que colapsó y daño tejaban de casa habitación en el área de col. Vista Hermosa. También se apoyó con el desvío de tránsito durante </a:t>
            </a:r>
            <a:r>
              <a:rPr lang="es-MX" sz="1400" dirty="0" smtClean="0"/>
              <a:t>retiro.</a:t>
            </a:r>
            <a:endParaRPr lang="es-MX" sz="1400" dirty="0"/>
          </a:p>
        </p:txBody>
      </p:sp>
      <p:pic>
        <p:nvPicPr>
          <p:cNvPr id="14338" name="Picture 2" descr="C:\Users\La Ladrillera\Desktop\Informes\Julio\jULIO 2021\fotos\bc1bc54c-2605-4af8-aec7-db8ca031f77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1916092"/>
            <a:ext cx="4512501"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146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61691"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smtClean="0">
                <a:solidFill>
                  <a:schemeClr val="tx1"/>
                </a:solidFill>
              </a:rPr>
              <a:t> </a:t>
            </a:r>
            <a:endParaRPr lang="es-MX" sz="3200" dirty="0">
              <a:solidFill>
                <a:schemeClr val="tx1"/>
              </a:solidFill>
            </a:endParaRPr>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12 Rectángulo"/>
          <p:cNvSpPr/>
          <p:nvPr/>
        </p:nvSpPr>
        <p:spPr>
          <a:xfrm>
            <a:off x="536467" y="396516"/>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Programa / 6 Actividades Complementarias                                                              julio</a:t>
            </a:r>
          </a:p>
        </p:txBody>
      </p:sp>
      <p:sp>
        <p:nvSpPr>
          <p:cNvPr id="5" name="4 CuadroTexto"/>
          <p:cNvSpPr txBox="1"/>
          <p:nvPr/>
        </p:nvSpPr>
        <p:spPr>
          <a:xfrm>
            <a:off x="587091" y="1469233"/>
            <a:ext cx="2426133" cy="4401205"/>
          </a:xfrm>
          <a:prstGeom prst="rect">
            <a:avLst/>
          </a:prstGeom>
          <a:noFill/>
        </p:spPr>
        <p:txBody>
          <a:bodyPr wrap="square" rtlCol="0">
            <a:spAutoFit/>
          </a:bodyPr>
          <a:lstStyle/>
          <a:p>
            <a:pPr algn="just"/>
            <a:r>
              <a:rPr lang="es-MX" sz="1400" dirty="0"/>
              <a:t>El día </a:t>
            </a:r>
            <a:r>
              <a:rPr lang="es-MX" sz="1400" dirty="0" smtClean="0"/>
              <a:t>18 de julio, 2021</a:t>
            </a:r>
          </a:p>
          <a:p>
            <a:pPr algn="just"/>
            <a:endParaRPr lang="es-MX" sz="1400" dirty="0" smtClean="0"/>
          </a:p>
          <a:p>
            <a:pPr algn="just">
              <a:lnSpc>
                <a:spcPct val="150000"/>
              </a:lnSpc>
            </a:pPr>
            <a:r>
              <a:rPr lang="es-MX" sz="1400" dirty="0"/>
              <a:t>Se </a:t>
            </a:r>
            <a:r>
              <a:rPr lang="es-MX" sz="1400" dirty="0" smtClean="0"/>
              <a:t>llevo el recorrido en el Canal las Coloradas en nuestro entronque con el Salto, ya que hay una invasión tanto de tierra como de unos costales de algún tipo de material esto obstruyendo  el paso de nuestras aguas  se platico con el Coordinador de Obras Publicas  , se comprometieron a darle seguimiento  al canal de las pintas.</a:t>
            </a:r>
            <a:endParaRPr lang="es-MX" sz="1400" dirty="0"/>
          </a:p>
        </p:txBody>
      </p:sp>
      <p:pic>
        <p:nvPicPr>
          <p:cNvPr id="18434" name="Picture 2" descr="C:\Users\La Ladrillera\Desktop\Informes\Julio\jULIO 2021\fotos\cf488a43-7568-41e5-bc04-583104c42f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7" y="1358770"/>
            <a:ext cx="3240360" cy="2430270"/>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Users\La Ladrillera\Desktop\Informes\Julio\jULIO 2021\fotos\ed2ddebb-2e84-4e9e-bb0a-b804721284c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7" y="3896966"/>
            <a:ext cx="3240360" cy="2232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1565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61691"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smtClean="0">
                <a:solidFill>
                  <a:schemeClr val="tx1"/>
                </a:solidFill>
              </a:rPr>
              <a:t> </a:t>
            </a:r>
            <a:endParaRPr lang="es-MX" sz="3200" dirty="0">
              <a:solidFill>
                <a:schemeClr val="tx1"/>
              </a:solidFill>
            </a:endParaRPr>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12 Rectángulo"/>
          <p:cNvSpPr/>
          <p:nvPr/>
        </p:nvSpPr>
        <p:spPr>
          <a:xfrm>
            <a:off x="536467" y="396516"/>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Programa / 6 Actividades Complementarias                                                              julio</a:t>
            </a:r>
          </a:p>
        </p:txBody>
      </p:sp>
      <p:sp>
        <p:nvSpPr>
          <p:cNvPr id="5" name="4 CuadroTexto"/>
          <p:cNvSpPr txBox="1"/>
          <p:nvPr/>
        </p:nvSpPr>
        <p:spPr>
          <a:xfrm>
            <a:off x="587091" y="1469233"/>
            <a:ext cx="2426133" cy="2139047"/>
          </a:xfrm>
          <a:prstGeom prst="rect">
            <a:avLst/>
          </a:prstGeom>
          <a:noFill/>
        </p:spPr>
        <p:txBody>
          <a:bodyPr wrap="square" rtlCol="0">
            <a:spAutoFit/>
          </a:bodyPr>
          <a:lstStyle/>
          <a:p>
            <a:pPr algn="just"/>
            <a:r>
              <a:rPr lang="es-MX" sz="1400" dirty="0"/>
              <a:t>El día </a:t>
            </a:r>
            <a:r>
              <a:rPr lang="es-MX" sz="1400" dirty="0" smtClean="0"/>
              <a:t>21 de julio, 2021</a:t>
            </a:r>
          </a:p>
          <a:p>
            <a:pPr algn="just"/>
            <a:endParaRPr lang="es-MX" sz="1400" dirty="0" smtClean="0"/>
          </a:p>
          <a:p>
            <a:pPr algn="just">
              <a:lnSpc>
                <a:spcPct val="150000"/>
              </a:lnSpc>
            </a:pPr>
            <a:r>
              <a:rPr lang="es-MX" sz="1400" dirty="0"/>
              <a:t>Se  </a:t>
            </a:r>
            <a:r>
              <a:rPr lang="es-MX" sz="1400" dirty="0" smtClean="0"/>
              <a:t>gestiono con el SIAPA la limpieza y reparación del drenaje  Profundo  en Antiguo Comino a Toluquilla al cruce con el canal.</a:t>
            </a:r>
            <a:endParaRPr lang="es-MX" sz="1400" dirty="0"/>
          </a:p>
        </p:txBody>
      </p:sp>
      <p:pic>
        <p:nvPicPr>
          <p:cNvPr id="25602" name="Picture 2" descr="C:\Users\La Ladrillera\Desktop\Informes\Julio\jULIO 2021\Nueva carpeta\9449eba6-6e80-4117-a002-8581357a9ba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2168860"/>
            <a:ext cx="2214246" cy="3503476"/>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descr="C:\Users\La Ladrillera\Desktop\Informes\Julio\jULIO 2021\Nueva carpeta\963b69a2-e0af-41f1-a09d-1e59a663f6e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8" t="11077" b="16661"/>
          <a:stretch/>
        </p:blipFill>
        <p:spPr bwMode="auto">
          <a:xfrm>
            <a:off x="3453413" y="2168860"/>
            <a:ext cx="2231004" cy="350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8627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61691"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smtClean="0">
                <a:solidFill>
                  <a:schemeClr val="tx1"/>
                </a:solidFill>
              </a:rPr>
              <a:t> </a:t>
            </a:r>
            <a:endParaRPr lang="es-MX" sz="3200" dirty="0">
              <a:solidFill>
                <a:schemeClr val="tx1"/>
              </a:solidFill>
            </a:endParaRPr>
          </a:p>
        </p:txBody>
      </p:sp>
      <p:sp>
        <p:nvSpPr>
          <p:cNvPr id="13" name="12 Rectángulo"/>
          <p:cNvSpPr/>
          <p:nvPr/>
        </p:nvSpPr>
        <p:spPr>
          <a:xfrm>
            <a:off x="536467" y="396516"/>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Programa / 6 Actividades Complementarias                                                              julio</a:t>
            </a:r>
          </a:p>
        </p:txBody>
      </p:sp>
      <p:sp>
        <p:nvSpPr>
          <p:cNvPr id="5" name="4 CuadroTexto"/>
          <p:cNvSpPr txBox="1"/>
          <p:nvPr/>
        </p:nvSpPr>
        <p:spPr>
          <a:xfrm>
            <a:off x="1979712" y="2346353"/>
            <a:ext cx="5616624" cy="1938992"/>
          </a:xfrm>
          <a:prstGeom prst="rect">
            <a:avLst/>
          </a:prstGeom>
          <a:noFill/>
        </p:spPr>
        <p:txBody>
          <a:bodyPr wrap="square" rtlCol="0">
            <a:spAutoFit/>
          </a:bodyPr>
          <a:lstStyle/>
          <a:p>
            <a:pPr algn="just"/>
            <a:r>
              <a:rPr lang="es-MX" sz="2400" dirty="0" smtClean="0"/>
              <a:t>Al cierre del mismo informo que la titular de la misma, mantiene contacto 24 horas con la dependencia de Protección Civil en el monitoreo de los cuerpos de agua así como reportes por temas que de ellos emanan </a:t>
            </a:r>
            <a:endParaRPr lang="es-MX" sz="2400" dirty="0"/>
          </a:p>
        </p:txBody>
      </p:sp>
    </p:spTree>
    <p:extLst>
      <p:ext uri="{BB962C8B-B14F-4D97-AF65-F5344CB8AC3E}">
        <p14:creationId xmlns:p14="http://schemas.microsoft.com/office/powerpoint/2010/main" val="1017118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61691"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smtClean="0">
                <a:solidFill>
                  <a:schemeClr val="tx1"/>
                </a:solidFill>
              </a:rPr>
              <a:t> </a:t>
            </a:r>
            <a:endParaRPr lang="es-MX" sz="3200" dirty="0">
              <a:solidFill>
                <a:schemeClr val="tx1"/>
              </a:solidFill>
            </a:endParaRPr>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12 Rectángulo"/>
          <p:cNvSpPr/>
          <p:nvPr/>
        </p:nvSpPr>
        <p:spPr>
          <a:xfrm>
            <a:off x="536467" y="396516"/>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Programa / 6 Actividades Complementarias                                                              julio</a:t>
            </a:r>
          </a:p>
        </p:txBody>
      </p:sp>
      <p:sp>
        <p:nvSpPr>
          <p:cNvPr id="5" name="4 CuadroTexto"/>
          <p:cNvSpPr txBox="1"/>
          <p:nvPr/>
        </p:nvSpPr>
        <p:spPr>
          <a:xfrm>
            <a:off x="587091" y="1469233"/>
            <a:ext cx="2426133" cy="1815882"/>
          </a:xfrm>
          <a:prstGeom prst="rect">
            <a:avLst/>
          </a:prstGeom>
          <a:noFill/>
        </p:spPr>
        <p:txBody>
          <a:bodyPr wrap="square" rtlCol="0">
            <a:spAutoFit/>
          </a:bodyPr>
          <a:lstStyle/>
          <a:p>
            <a:pPr algn="just"/>
            <a:r>
              <a:rPr lang="es-MX" sz="1400" dirty="0"/>
              <a:t>El día </a:t>
            </a:r>
            <a:r>
              <a:rPr lang="es-MX" sz="1400" dirty="0" smtClean="0"/>
              <a:t>02 de julio, 2021</a:t>
            </a:r>
          </a:p>
          <a:p>
            <a:pPr algn="just"/>
            <a:endParaRPr lang="es-MX" sz="1400" dirty="0" smtClean="0"/>
          </a:p>
          <a:p>
            <a:pPr algn="just">
              <a:lnSpc>
                <a:spcPct val="150000"/>
              </a:lnSpc>
            </a:pPr>
            <a:r>
              <a:rPr lang="es-MX" sz="1400" dirty="0" smtClean="0"/>
              <a:t>Se llevo acabo la atención de limpieza </a:t>
            </a:r>
            <a:r>
              <a:rPr lang="es-MX" sz="1400" dirty="0"/>
              <a:t>de lodo y basura después de la inundación de </a:t>
            </a:r>
            <a:r>
              <a:rPr lang="es-MX" sz="1400" dirty="0" smtClean="0"/>
              <a:t>Pasos </a:t>
            </a:r>
            <a:r>
              <a:rPr lang="es-MX" sz="1400" dirty="0"/>
              <a:t>del </a:t>
            </a:r>
            <a:r>
              <a:rPr lang="es-MX" sz="1400" dirty="0" smtClean="0"/>
              <a:t>Lago</a:t>
            </a:r>
            <a:r>
              <a:rPr lang="es-MX" sz="1400" dirty="0"/>
              <a:t>.</a:t>
            </a:r>
          </a:p>
        </p:txBody>
      </p:sp>
      <p:pic>
        <p:nvPicPr>
          <p:cNvPr id="13314" name="Picture 2" descr="C:\Users\La Ladrillera\Desktop\Informes\Julio\jULIO 2021\fotos\d974f445-0a73-44d9-ba30-4f3a96fe67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9367" y="1757771"/>
            <a:ext cx="2284065" cy="4062538"/>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La Ladrillera\Desktop\Informes\Julio\jULIO 2021\fotos\f109fb13-1d19-413b-97cc-39288cd6680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1935414"/>
            <a:ext cx="2376264" cy="3884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998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61691"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smtClean="0">
                <a:solidFill>
                  <a:schemeClr val="tx1"/>
                </a:solidFill>
              </a:rPr>
              <a:t> </a:t>
            </a:r>
            <a:endParaRPr lang="es-MX" sz="3200" dirty="0">
              <a:solidFill>
                <a:schemeClr val="tx1"/>
              </a:solidFill>
            </a:endParaRPr>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12 Rectángulo"/>
          <p:cNvSpPr/>
          <p:nvPr/>
        </p:nvSpPr>
        <p:spPr>
          <a:xfrm>
            <a:off x="536467" y="396516"/>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Programa / 6 Actividades Complementarias                                                              julio</a:t>
            </a:r>
          </a:p>
        </p:txBody>
      </p:sp>
      <p:sp>
        <p:nvSpPr>
          <p:cNvPr id="5" name="4 CuadroTexto"/>
          <p:cNvSpPr txBox="1"/>
          <p:nvPr/>
        </p:nvSpPr>
        <p:spPr>
          <a:xfrm>
            <a:off x="587091" y="1469233"/>
            <a:ext cx="2426133" cy="1492716"/>
          </a:xfrm>
          <a:prstGeom prst="rect">
            <a:avLst/>
          </a:prstGeom>
          <a:noFill/>
        </p:spPr>
        <p:txBody>
          <a:bodyPr wrap="square" rtlCol="0">
            <a:spAutoFit/>
          </a:bodyPr>
          <a:lstStyle/>
          <a:p>
            <a:pPr algn="just"/>
            <a:r>
              <a:rPr lang="es-MX" sz="1400" dirty="0"/>
              <a:t>El día </a:t>
            </a:r>
            <a:r>
              <a:rPr lang="es-MX" sz="1400" dirty="0" smtClean="0"/>
              <a:t>02 de julio, 2021</a:t>
            </a:r>
          </a:p>
          <a:p>
            <a:pPr algn="just"/>
            <a:endParaRPr lang="es-MX" sz="1400" dirty="0" smtClean="0"/>
          </a:p>
          <a:p>
            <a:pPr algn="just">
              <a:lnSpc>
                <a:spcPct val="150000"/>
              </a:lnSpc>
            </a:pPr>
            <a:r>
              <a:rPr lang="es-MX" sz="1400" dirty="0"/>
              <a:t>Se </a:t>
            </a:r>
            <a:r>
              <a:rPr lang="es-MX" sz="1400" dirty="0" smtClean="0"/>
              <a:t>llevo acabo la Votación de la Mesa </a:t>
            </a:r>
            <a:r>
              <a:rPr lang="es-MX" sz="1400" dirty="0"/>
              <a:t>directiva </a:t>
            </a:r>
            <a:r>
              <a:rPr lang="es-MX" sz="1400" dirty="0" smtClean="0"/>
              <a:t>en la Colonia Paseos </a:t>
            </a:r>
            <a:r>
              <a:rPr lang="es-MX" sz="1400" dirty="0"/>
              <a:t>del L</a:t>
            </a:r>
            <a:r>
              <a:rPr lang="es-MX" sz="1400" dirty="0" smtClean="0"/>
              <a:t>ago</a:t>
            </a:r>
            <a:endParaRPr lang="es-MX" sz="1400" dirty="0"/>
          </a:p>
        </p:txBody>
      </p:sp>
      <p:pic>
        <p:nvPicPr>
          <p:cNvPr id="15362" name="Picture 2" descr="C:\Users\La Ladrillera\Desktop\Informes\Julio\jULIO 2021\fotos\d54fe2ed-794e-46ff-8ca2-22c1422ea15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1820821"/>
            <a:ext cx="2952328" cy="3936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481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61691"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smtClean="0">
                <a:solidFill>
                  <a:schemeClr val="tx1"/>
                </a:solidFill>
              </a:rPr>
              <a:t> </a:t>
            </a:r>
            <a:endParaRPr lang="es-MX" sz="3200" dirty="0">
              <a:solidFill>
                <a:schemeClr val="tx1"/>
              </a:solidFill>
            </a:endParaRPr>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12 Rectángulo"/>
          <p:cNvSpPr/>
          <p:nvPr/>
        </p:nvSpPr>
        <p:spPr>
          <a:xfrm>
            <a:off x="536467" y="396516"/>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Programa / 6 Actividades Complementarias                                                              julio</a:t>
            </a:r>
          </a:p>
        </p:txBody>
      </p:sp>
      <p:sp>
        <p:nvSpPr>
          <p:cNvPr id="5" name="4 CuadroTexto"/>
          <p:cNvSpPr txBox="1"/>
          <p:nvPr/>
        </p:nvSpPr>
        <p:spPr>
          <a:xfrm>
            <a:off x="587091" y="1469233"/>
            <a:ext cx="2426133" cy="1492716"/>
          </a:xfrm>
          <a:prstGeom prst="rect">
            <a:avLst/>
          </a:prstGeom>
          <a:noFill/>
        </p:spPr>
        <p:txBody>
          <a:bodyPr wrap="square" rtlCol="0">
            <a:spAutoFit/>
          </a:bodyPr>
          <a:lstStyle/>
          <a:p>
            <a:pPr algn="just"/>
            <a:r>
              <a:rPr lang="es-MX" sz="1400" dirty="0"/>
              <a:t>El día </a:t>
            </a:r>
            <a:r>
              <a:rPr lang="es-MX" sz="1400" dirty="0" smtClean="0"/>
              <a:t>07 de julio, 2021</a:t>
            </a:r>
          </a:p>
          <a:p>
            <a:pPr algn="just"/>
            <a:endParaRPr lang="es-MX" sz="1400" dirty="0" smtClean="0"/>
          </a:p>
          <a:p>
            <a:pPr algn="just">
              <a:lnSpc>
                <a:spcPct val="150000"/>
              </a:lnSpc>
            </a:pPr>
            <a:r>
              <a:rPr lang="es-MX" sz="1400" dirty="0" smtClean="0"/>
              <a:t>Se Continua </a:t>
            </a:r>
            <a:r>
              <a:rPr lang="es-MX" sz="1400" dirty="0"/>
              <a:t>con </a:t>
            </a:r>
            <a:r>
              <a:rPr lang="es-MX" sz="1400" dirty="0" smtClean="0"/>
              <a:t>el retiro </a:t>
            </a:r>
            <a:r>
              <a:rPr lang="es-MX" sz="1400" dirty="0"/>
              <a:t>de lonas </a:t>
            </a:r>
            <a:r>
              <a:rPr lang="es-MX" sz="1400" dirty="0" smtClean="0"/>
              <a:t> en  la colonia </a:t>
            </a:r>
            <a:r>
              <a:rPr lang="es-MX" sz="1400" dirty="0"/>
              <a:t>Juan de la </a:t>
            </a:r>
            <a:r>
              <a:rPr lang="es-MX" sz="1400" dirty="0" smtClean="0"/>
              <a:t>Barrera.</a:t>
            </a:r>
            <a:endParaRPr lang="es-MX" sz="1400" dirty="0"/>
          </a:p>
        </p:txBody>
      </p:sp>
      <p:pic>
        <p:nvPicPr>
          <p:cNvPr id="4098" name="Picture 2" descr="C:\Users\La Ladrillera\Desktop\Informes\Julio\jULIO 2021\fotos\b4da9b80-d96c-4dd4-98bf-4cd8745240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7114" y="1579009"/>
            <a:ext cx="1745893" cy="220824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La Ladrillera\Desktop\Informes\Julio\jULIO 2021\fotos\b4384d8c-74ee-44d6-8b9f-f9079520293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1669339"/>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La Ladrillera\Desktop\Informes\Julio\jULIO 2021\fotos\a6370553-5f51-4d35-8ec6-d04e57e485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7114" y="3870753"/>
            <a:ext cx="1775735" cy="2367647"/>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La Ladrillera\Desktop\Informes\Julio\jULIO 2021\fotos\d890d366-e023-4c7f-bf48-73ca9bbbf9c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7120" y="3854014"/>
            <a:ext cx="1707248" cy="2276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532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61691"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smtClean="0">
                <a:solidFill>
                  <a:schemeClr val="tx1"/>
                </a:solidFill>
              </a:rPr>
              <a:t> </a:t>
            </a:r>
            <a:endParaRPr lang="es-MX" sz="3200" dirty="0">
              <a:solidFill>
                <a:schemeClr val="tx1"/>
              </a:solidFill>
            </a:endParaRPr>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12 Rectángulo"/>
          <p:cNvSpPr/>
          <p:nvPr/>
        </p:nvSpPr>
        <p:spPr>
          <a:xfrm>
            <a:off x="536467" y="396516"/>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Programa / 6 Actividades Complementarias                                                              julio</a:t>
            </a:r>
          </a:p>
        </p:txBody>
      </p:sp>
      <p:sp>
        <p:nvSpPr>
          <p:cNvPr id="5" name="4 CuadroTexto"/>
          <p:cNvSpPr txBox="1"/>
          <p:nvPr/>
        </p:nvSpPr>
        <p:spPr>
          <a:xfrm>
            <a:off x="587091" y="1469233"/>
            <a:ext cx="2426133" cy="1492716"/>
          </a:xfrm>
          <a:prstGeom prst="rect">
            <a:avLst/>
          </a:prstGeom>
          <a:noFill/>
        </p:spPr>
        <p:txBody>
          <a:bodyPr wrap="square" rtlCol="0">
            <a:spAutoFit/>
          </a:bodyPr>
          <a:lstStyle/>
          <a:p>
            <a:pPr algn="just"/>
            <a:r>
              <a:rPr lang="es-MX" sz="1400" dirty="0"/>
              <a:t>El día </a:t>
            </a:r>
            <a:r>
              <a:rPr lang="es-MX" sz="1400" dirty="0" smtClean="0"/>
              <a:t>08 de julio, 2021</a:t>
            </a:r>
          </a:p>
          <a:p>
            <a:pPr algn="just"/>
            <a:endParaRPr lang="es-MX" sz="1400" dirty="0" smtClean="0"/>
          </a:p>
          <a:p>
            <a:pPr algn="just">
              <a:lnSpc>
                <a:spcPct val="150000"/>
              </a:lnSpc>
            </a:pPr>
            <a:r>
              <a:rPr lang="es-MX" sz="1400" dirty="0" smtClean="0"/>
              <a:t>Acompañamos a los Alumnos en su Acto </a:t>
            </a:r>
            <a:r>
              <a:rPr lang="es-MX" sz="1400" dirty="0"/>
              <a:t>académico del </a:t>
            </a:r>
            <a:r>
              <a:rPr lang="es-MX" sz="1400" dirty="0" smtClean="0"/>
              <a:t>kínder </a:t>
            </a:r>
            <a:r>
              <a:rPr lang="es-MX" sz="1400" dirty="0"/>
              <a:t>Juan </a:t>
            </a:r>
            <a:r>
              <a:rPr lang="es-MX" sz="1400" dirty="0" smtClean="0"/>
              <a:t>Escutia.</a:t>
            </a:r>
            <a:endParaRPr lang="es-MX" sz="1400" dirty="0"/>
          </a:p>
        </p:txBody>
      </p:sp>
      <p:pic>
        <p:nvPicPr>
          <p:cNvPr id="10242" name="Picture 2" descr="C:\Users\La Ladrillera\Desktop\Informes\Julio\jULIO 2021\fotos\d1330feb-730b-491a-a23d-7631a2e97e7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6959" y="1469232"/>
            <a:ext cx="1604285" cy="2139047"/>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La Ladrillera\Desktop\Informes\Julio\jULIO 2021\fotos\a55bdb13-6e45-4a3e-a0a8-d87ef21922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8593" y="3933056"/>
            <a:ext cx="2880000"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858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61691"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smtClean="0">
                <a:solidFill>
                  <a:schemeClr val="tx1"/>
                </a:solidFill>
              </a:rPr>
              <a:t> </a:t>
            </a:r>
            <a:endParaRPr lang="es-MX" sz="3200" dirty="0">
              <a:solidFill>
                <a:schemeClr val="tx1"/>
              </a:solidFill>
            </a:endParaRPr>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12 Rectángulo"/>
          <p:cNvSpPr/>
          <p:nvPr/>
        </p:nvSpPr>
        <p:spPr>
          <a:xfrm>
            <a:off x="536467" y="396516"/>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Programa / 6 Actividades Complementarias                                                              julio</a:t>
            </a:r>
          </a:p>
        </p:txBody>
      </p:sp>
      <p:sp>
        <p:nvSpPr>
          <p:cNvPr id="5" name="4 CuadroTexto"/>
          <p:cNvSpPr txBox="1"/>
          <p:nvPr/>
        </p:nvSpPr>
        <p:spPr>
          <a:xfrm>
            <a:off x="587091" y="1469233"/>
            <a:ext cx="2426133" cy="2139047"/>
          </a:xfrm>
          <a:prstGeom prst="rect">
            <a:avLst/>
          </a:prstGeom>
          <a:noFill/>
        </p:spPr>
        <p:txBody>
          <a:bodyPr wrap="square" rtlCol="0">
            <a:spAutoFit/>
          </a:bodyPr>
          <a:lstStyle/>
          <a:p>
            <a:pPr algn="just"/>
            <a:r>
              <a:rPr lang="es-MX" sz="1400" dirty="0"/>
              <a:t>El día </a:t>
            </a:r>
            <a:r>
              <a:rPr lang="es-MX" sz="1400" dirty="0" smtClean="0"/>
              <a:t>08 de julio, 2021</a:t>
            </a:r>
          </a:p>
          <a:p>
            <a:pPr algn="just"/>
            <a:endParaRPr lang="es-MX" sz="1400" dirty="0" smtClean="0"/>
          </a:p>
          <a:p>
            <a:pPr algn="just">
              <a:lnSpc>
                <a:spcPct val="150000"/>
              </a:lnSpc>
            </a:pPr>
            <a:r>
              <a:rPr lang="es-MX" sz="1400" dirty="0" smtClean="0"/>
              <a:t>Se realizo el Apoyo </a:t>
            </a:r>
            <a:r>
              <a:rPr lang="es-MX" sz="1400" dirty="0"/>
              <a:t>a la escuela de Tae kwondo en apoyo a la comunidad con un apoyo de recuperación $50 pesos a la semana x 3 </a:t>
            </a:r>
            <a:r>
              <a:rPr lang="es-MX" sz="1400" dirty="0" smtClean="0"/>
              <a:t>clases.</a:t>
            </a:r>
            <a:endParaRPr lang="es-MX" sz="1400" dirty="0"/>
          </a:p>
        </p:txBody>
      </p:sp>
      <p:pic>
        <p:nvPicPr>
          <p:cNvPr id="3074" name="Picture 2" descr="C:\Users\La Ladrillera\Desktop\Informes\Julio\jULIO 2021\fotos\39bbb275-c650-487f-af34-8fa0e4f793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1338756"/>
            <a:ext cx="3200000" cy="2400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La Ladrillera\Desktop\Informes\Julio\jULIO 2021\fotos\ee8a36ee-2c73-4310-a0bb-e0b2435ef1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1759" y="4124051"/>
            <a:ext cx="3744417"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913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6285"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dirty="0" smtClean="0">
                <a:solidFill>
                  <a:schemeClr val="tx1"/>
                </a:solidFill>
              </a:rPr>
              <a:t> </a:t>
            </a:r>
            <a:endParaRPr lang="es-MX" sz="3200" dirty="0">
              <a:solidFill>
                <a:schemeClr val="tx1"/>
              </a:solidFill>
            </a:endParaRPr>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12 Rectángulo"/>
          <p:cNvSpPr/>
          <p:nvPr/>
        </p:nvSpPr>
        <p:spPr>
          <a:xfrm>
            <a:off x="536467" y="396516"/>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Programa / 6 Actividades Complementarias                                                              julio</a:t>
            </a:r>
          </a:p>
        </p:txBody>
      </p:sp>
      <p:sp>
        <p:nvSpPr>
          <p:cNvPr id="9" name="8 CuadroTexto"/>
          <p:cNvSpPr txBox="1"/>
          <p:nvPr/>
        </p:nvSpPr>
        <p:spPr>
          <a:xfrm>
            <a:off x="587091" y="1469233"/>
            <a:ext cx="2426133" cy="1492716"/>
          </a:xfrm>
          <a:prstGeom prst="rect">
            <a:avLst/>
          </a:prstGeom>
          <a:noFill/>
        </p:spPr>
        <p:txBody>
          <a:bodyPr wrap="square" rtlCol="0">
            <a:spAutoFit/>
          </a:bodyPr>
          <a:lstStyle/>
          <a:p>
            <a:pPr algn="just"/>
            <a:r>
              <a:rPr lang="es-MX" sz="1400" dirty="0"/>
              <a:t>El día </a:t>
            </a:r>
            <a:r>
              <a:rPr lang="es-MX" sz="1400" dirty="0" smtClean="0"/>
              <a:t>12 de julio, 2021</a:t>
            </a:r>
          </a:p>
          <a:p>
            <a:pPr algn="just"/>
            <a:endParaRPr lang="es-MX" sz="1400" dirty="0" smtClean="0"/>
          </a:p>
          <a:p>
            <a:pPr algn="just">
              <a:lnSpc>
                <a:spcPct val="150000"/>
              </a:lnSpc>
            </a:pPr>
            <a:r>
              <a:rPr lang="es-MX" sz="1400" dirty="0"/>
              <a:t>Se </a:t>
            </a:r>
            <a:r>
              <a:rPr lang="es-MX" sz="1400" dirty="0" smtClean="0"/>
              <a:t>llevo acabo en la </a:t>
            </a:r>
            <a:r>
              <a:rPr lang="es-MX" sz="1400" dirty="0" err="1" smtClean="0"/>
              <a:t>la</a:t>
            </a:r>
            <a:r>
              <a:rPr lang="es-MX" sz="1400" dirty="0" smtClean="0"/>
              <a:t> supervisión de las colonias Ojo de Agua, Juan de la Barrera</a:t>
            </a:r>
            <a:endParaRPr lang="es-MX" sz="1400" dirty="0"/>
          </a:p>
        </p:txBody>
      </p:sp>
      <p:pic>
        <p:nvPicPr>
          <p:cNvPr id="8" name="Picture 18" descr="C:\Users\La Ladrillera\Desktop\Nueva carpeta\Julio 2021\20e7a21c-8051-4c4f-8516-369d853059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8185" y="1415965"/>
            <a:ext cx="1674186" cy="22322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7" descr="C:\Users\La Ladrillera\Desktop\Nueva carpeta\Julio 2021\8d2080db-1416-427e-ba6e-08eff5a8e86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1640" y="3936245"/>
            <a:ext cx="1674186" cy="22322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5" descr="C:\Users\La Ladrillera\Desktop\Nueva carpeta\Julio 2021\3d19933e-f1c1-49e4-b25d-443f7220e5a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1640" y="1415965"/>
            <a:ext cx="1674186" cy="22322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C:\Users\La Ladrillera\Desktop\Nueva carpeta\Julio 2021\2cae0de5-8bd0-4454-83f9-25deb02c77af.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0152" y="4233253"/>
            <a:ext cx="2184309" cy="163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210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2940</TotalTime>
  <Words>1532</Words>
  <Application>Microsoft Office PowerPoint</Application>
  <PresentationFormat>Presentación en pantalla (4:3)</PresentationFormat>
  <Paragraphs>209</Paragraphs>
  <Slides>35</Slides>
  <Notes>34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35</vt:i4>
      </vt:variant>
    </vt:vector>
  </HeadingPairs>
  <TitlesOfParts>
    <vt:vector size="42" baseType="lpstr">
      <vt:lpstr>Arial Unicode MS</vt:lpstr>
      <vt:lpstr>Arial</vt:lpstr>
      <vt:lpstr>Arial Narrow</vt:lpstr>
      <vt:lpstr>Calibri</vt:lpstr>
      <vt:lpstr>Calisto MT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 Ladrillera</dc:creator>
  <cp:lastModifiedBy>Cesar Ignacio Bocanegra Alvarado</cp:lastModifiedBy>
  <cp:revision>145</cp:revision>
  <cp:lastPrinted>2021-07-26T14:29:30Z</cp:lastPrinted>
  <dcterms:created xsi:type="dcterms:W3CDTF">2019-08-27T18:12:10Z</dcterms:created>
  <dcterms:modified xsi:type="dcterms:W3CDTF">2021-08-02T19:03:50Z</dcterms:modified>
</cp:coreProperties>
</file>