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362" r:id="rId3"/>
    <p:sldId id="363" r:id="rId4"/>
    <p:sldId id="364" r:id="rId5"/>
    <p:sldId id="354" r:id="rId6"/>
    <p:sldId id="365" r:id="rId7"/>
    <p:sldId id="366" r:id="rId8"/>
    <p:sldId id="367" r:id="rId9"/>
    <p:sldId id="368" r:id="rId10"/>
    <p:sldId id="369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422" autoAdjust="0"/>
  </p:normalViewPr>
  <p:slideViewPr>
    <p:cSldViewPr>
      <p:cViewPr varScale="1">
        <p:scale>
          <a:sx n="96" d="100"/>
          <a:sy n="96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033A-698B-427F-BB2D-85D411D216EB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3A71-65A6-4DAB-B454-D754EE5CE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3A71-65A6-4DAB-B454-D754EE5CE8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5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</a:t>
            </a:r>
            <a:r>
              <a:rPr lang="es-MX" sz="2400" dirty="0"/>
              <a:t> </a:t>
            </a:r>
            <a:r>
              <a:rPr lang="es-MX" sz="2400" dirty="0" smtClean="0"/>
              <a:t>Febrero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 PEDRITO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5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</a:t>
            </a:r>
            <a:r>
              <a:rPr lang="es-MX" dirty="0"/>
              <a:t>de Mantenimiento y </a:t>
            </a:r>
          </a:p>
          <a:p>
            <a:r>
              <a:rPr lang="es-MX" dirty="0"/>
              <a:t>Recuperación de Espacios </a:t>
            </a:r>
            <a:r>
              <a:rPr lang="es-MX" dirty="0" smtClean="0"/>
              <a:t>Públicos                                                        Febrero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Febrero</a:t>
            </a:r>
          </a:p>
          <a:p>
            <a:endParaRPr lang="es-MX" sz="1400" dirty="0"/>
          </a:p>
          <a:p>
            <a:pPr algn="just"/>
            <a:r>
              <a:rPr lang="es-MX" sz="1400" dirty="0"/>
              <a:t>Personal administrativo de esta Delegación Municipal, </a:t>
            </a:r>
            <a:r>
              <a:rPr lang="es-MX" sz="1400" dirty="0" smtClean="0"/>
              <a:t>realizo  trabajos de limpieza y barrido de la plaza principal de San Pedrito.</a:t>
            </a:r>
            <a:endParaRPr lang="es-MX" sz="1400" dirty="0"/>
          </a:p>
        </p:txBody>
      </p:sp>
      <p:pic>
        <p:nvPicPr>
          <p:cNvPr id="1027" name="Picture 3" descr="C:\Users\Delegaciones\Desktop\fotos febrero\IMG_20210128_122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 b="32095"/>
          <a:stretch/>
        </p:blipFill>
        <p:spPr bwMode="auto">
          <a:xfrm>
            <a:off x="3203848" y="1628800"/>
            <a:ext cx="5040560" cy="42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        Enero –Febrero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Enero - Febrero</a:t>
            </a:r>
          </a:p>
          <a:p>
            <a:endParaRPr lang="es-MX" sz="1400" dirty="0" smtClean="0"/>
          </a:p>
          <a:p>
            <a:pPr algn="just"/>
            <a:r>
              <a:rPr lang="es-MX" sz="1400" dirty="0"/>
              <a:t>P</a:t>
            </a:r>
            <a:r>
              <a:rPr lang="es-MX" sz="1400" dirty="0" smtClean="0"/>
              <a:t>ersonal administrativo de esta Delegación Municipal realiza el filtro sanitario al ingreso del edificio tomando la temperatura y  aplicando gel antibacterial, e informándoles a los ciudadanos como utilizar correctamente el cubre bocas y manteniendo  la sana distancia.</a:t>
            </a:r>
            <a:endParaRPr lang="es-MX" sz="1400" dirty="0"/>
          </a:p>
        </p:txBody>
      </p:sp>
      <p:pic>
        <p:nvPicPr>
          <p:cNvPr id="4098" name="Picture 2" descr="C:\Users\Delegaciones\Desktop\fotos febrero\IMG_20210224_125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396480" cy="48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es\Desktop\fotos febrero\IMG_20210224_1255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1" r="14610"/>
          <a:stretch/>
        </p:blipFill>
        <p:spPr bwMode="auto">
          <a:xfrm>
            <a:off x="5651214" y="1412777"/>
            <a:ext cx="2593194" cy="48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</a:t>
            </a:r>
          </a:p>
          <a:p>
            <a:r>
              <a:rPr lang="es-MX" dirty="0" smtClean="0"/>
              <a:t> Recuperación de Espacios Públicos                                                  Enero-Febrero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73165"/>
            <a:ext cx="21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Enero - Febrero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En </a:t>
            </a:r>
            <a:r>
              <a:rPr lang="es-MX" sz="1400" dirty="0"/>
              <a:t>cumplimiento a lo dispuesto por el Gobierno </a:t>
            </a:r>
            <a:r>
              <a:rPr lang="es-MX" sz="1400" dirty="0" smtClean="0"/>
              <a:t> Estatal, </a:t>
            </a:r>
            <a:r>
              <a:rPr lang="es-MX" sz="1400" dirty="0"/>
              <a:t>con la finalidad de evitar contagios por COVID- 19 se realizo el acordonamiento  de áreas publicas para evitar las aglomeraciones y continuar con las medidas de distanciamiento social</a:t>
            </a:r>
          </a:p>
        </p:txBody>
      </p:sp>
      <p:pic>
        <p:nvPicPr>
          <p:cNvPr id="1026" name="Picture 2" descr="E:\San Pedrito\Escritorio\fotos enero 2021\IMG_20210119_1052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 bwMode="auto">
          <a:xfrm>
            <a:off x="3347864" y="3863026"/>
            <a:ext cx="4824536" cy="23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an Pedrito\Escritorio\fotos enero 2021\IMG_20210119_105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347864" y="1412776"/>
            <a:ext cx="4824536" cy="23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</a:t>
            </a:r>
          </a:p>
          <a:p>
            <a:r>
              <a:rPr lang="es-MX" dirty="0" smtClean="0"/>
              <a:t> Recuperación de Espacios Públicos                                                  Enero-Febrero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73165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Enero - Febrero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de esta Delegación Municipal realizo la  higienización de los muebles e inmueble de esta Delegación Municipal.</a:t>
            </a:r>
            <a:endParaRPr lang="es-MX" sz="1400" dirty="0"/>
          </a:p>
        </p:txBody>
      </p:sp>
      <p:pic>
        <p:nvPicPr>
          <p:cNvPr id="5122" name="Picture 2" descr="C:\Users\Delegaciones\Desktop\fotos febrero\Screenshot_20210223-1016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2472" b="16870"/>
          <a:stretch/>
        </p:blipFill>
        <p:spPr bwMode="auto">
          <a:xfrm>
            <a:off x="3131840" y="2030942"/>
            <a:ext cx="2376264" cy="34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egaciones\Desktop\fotos febrero\Screenshot_20210223-101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4209"/>
          <a:stretch/>
        </p:blipFill>
        <p:spPr bwMode="auto">
          <a:xfrm>
            <a:off x="5724128" y="2060848"/>
            <a:ext cx="25663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Colonias/ Promoción con volantes                                Febrero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15 Febrero 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Programa «TLAQUEPAQUE SI RECICLA»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realizo la invitación a vecinos de la Colonia San Pedrito para que acudieran a la plaza principal a llevar al centro de acopio de electrodomésticos, línea blanca, equipos de refrigeración, computo, baterías alcalinas, tubos de lámparas, etc.</a:t>
            </a:r>
            <a:endParaRPr lang="es-MX" sz="1400" dirty="0"/>
          </a:p>
        </p:txBody>
      </p:sp>
      <p:pic>
        <p:nvPicPr>
          <p:cNvPr id="3074" name="Picture 2" descr="C:\Users\Delegaciones\Desktop\fotos febrero\FB_IMG_1614183997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61306"/>
            <a:ext cx="4731990" cy="47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        Febrero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268760"/>
            <a:ext cx="2376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16  Y 23 Febrero 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EXENCION DE PAGO</a:t>
            </a:r>
          </a:p>
          <a:p>
            <a:pPr algn="just"/>
            <a:endParaRPr lang="es-MX" sz="1400" dirty="0"/>
          </a:p>
          <a:p>
            <a:r>
              <a:rPr lang="es-MX" sz="1400" dirty="0" smtClean="0"/>
              <a:t>Personal administrativo de esta Delegación Municipal, visito a vecinos de las colonias San Pedrito</a:t>
            </a:r>
          </a:p>
          <a:p>
            <a:r>
              <a:rPr lang="es-MX" sz="1400" dirty="0" smtClean="0"/>
              <a:t>Lomas de San Pedrito</a:t>
            </a:r>
          </a:p>
          <a:p>
            <a:r>
              <a:rPr lang="es-MX" sz="1400" dirty="0" smtClean="0"/>
              <a:t>Las Huertas</a:t>
            </a:r>
          </a:p>
          <a:p>
            <a:r>
              <a:rPr lang="es-MX" sz="1400" dirty="0" smtClean="0"/>
              <a:t>Lomas de San Miguel</a:t>
            </a:r>
          </a:p>
          <a:p>
            <a:r>
              <a:rPr lang="es-MX" sz="1400" dirty="0" smtClean="0"/>
              <a:t>Villas de Lomas Grande</a:t>
            </a:r>
          </a:p>
          <a:p>
            <a:r>
              <a:rPr lang="es-MX" sz="1400" dirty="0" smtClean="0"/>
              <a:t>Salvador Portillo López</a:t>
            </a:r>
          </a:p>
          <a:p>
            <a:r>
              <a:rPr lang="es-MX" sz="1400" dirty="0" smtClean="0"/>
              <a:t>Lomas del Tapatío</a:t>
            </a:r>
          </a:p>
          <a:p>
            <a:r>
              <a:rPr lang="es-MX" sz="1400" dirty="0" smtClean="0"/>
              <a:t>Para invitar a   los  adultos mayores de 65 años de edad a realizar el tramite de exención de pago  de forma rápida  y sin aglomeraciones,  en la plaza principal de San Pedrito.</a:t>
            </a:r>
            <a:endParaRPr lang="es-MX" sz="1400" dirty="0"/>
          </a:p>
        </p:txBody>
      </p:sp>
      <p:pic>
        <p:nvPicPr>
          <p:cNvPr id="4098" name="Picture 2" descr="C:\Users\Delegaciones\Desktop\fotos febrero\IMG_20210216_164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18722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es\Desktop\fotos febrero\IMG_20210216_172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9936" r="22571"/>
          <a:stretch/>
        </p:blipFill>
        <p:spPr bwMode="auto">
          <a:xfrm>
            <a:off x="5004049" y="2060848"/>
            <a:ext cx="3336388" cy="36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Febrero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18 Febrero </a:t>
            </a:r>
            <a:endParaRPr lang="es-MX" sz="1400" dirty="0"/>
          </a:p>
          <a:p>
            <a:endParaRPr lang="es-MX" sz="1400" dirty="0" smtClean="0"/>
          </a:p>
          <a:p>
            <a:r>
              <a:rPr lang="es-MX" sz="1400" dirty="0" smtClean="0"/>
              <a:t>CARAVANA DEPORTIVA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Acudimos a la colonia El Tapatío segunda sección,  para repartir 100 bolos y pelotas a los niños que participaron en la caravana  deportiva. Cuidando los protocolos  de sanidad.</a:t>
            </a:r>
            <a:endParaRPr lang="es-MX" sz="1400" dirty="0"/>
          </a:p>
        </p:txBody>
      </p:sp>
      <p:pic>
        <p:nvPicPr>
          <p:cNvPr id="3074" name="Picture 2" descr="C:\Users\Delegaciones\Desktop\fotos febrero\IMG-20210218-WA0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0845" r="4682"/>
          <a:stretch/>
        </p:blipFill>
        <p:spPr bwMode="auto">
          <a:xfrm>
            <a:off x="5220072" y="4005766"/>
            <a:ext cx="3020291" cy="23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egaciones\Desktop\fotos febrero\IMG-20210218-WA00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18372" r="7807" b="4291"/>
          <a:stretch/>
        </p:blipFill>
        <p:spPr bwMode="auto">
          <a:xfrm>
            <a:off x="5571592" y="1268760"/>
            <a:ext cx="21730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egaciones\Desktop\fotos febrero\IMG-20210218-WA0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r="16612" b="5385"/>
          <a:stretch/>
        </p:blipFill>
        <p:spPr bwMode="auto">
          <a:xfrm>
            <a:off x="3134397" y="1268760"/>
            <a:ext cx="1941659" cy="25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egaciones\Desktop\fotos febrero\IMG-20210218-WA0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0427"/>
            <a:ext cx="1647664" cy="21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Colonias/ Levantamientos </a:t>
            </a:r>
            <a:r>
              <a:rPr lang="es-MX" dirty="0"/>
              <a:t>de </a:t>
            </a:r>
            <a:r>
              <a:rPr lang="es-MX" dirty="0" smtClean="0"/>
              <a:t>Requerimientos</a:t>
            </a:r>
          </a:p>
          <a:p>
            <a:r>
              <a:rPr lang="es-MX" dirty="0" smtClean="0"/>
              <a:t>de Servicios                                                                                            Enero -  Febrero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Enero – Febrero</a:t>
            </a:r>
          </a:p>
          <a:p>
            <a:endParaRPr lang="es-MX" sz="1400" dirty="0"/>
          </a:p>
          <a:p>
            <a:pPr algn="just"/>
            <a:r>
              <a:rPr lang="es-MX" sz="1400" dirty="0"/>
              <a:t>Personal administrativo de esta Delegación Municipal, realizo recorridos por las calles de la </a:t>
            </a:r>
            <a:r>
              <a:rPr lang="es-MX" sz="1400" dirty="0" smtClean="0"/>
              <a:t>Colonia San Pedrito, Las Huertas, Portillo López, </a:t>
            </a:r>
            <a:r>
              <a:rPr lang="es-MX" sz="1400" smtClean="0"/>
              <a:t>levantando  34 reportes </a:t>
            </a:r>
            <a:r>
              <a:rPr lang="es-MX" sz="1400" dirty="0"/>
              <a:t>de las problemáticas de servicios municipales como alumbrado publico, bacheo, recolección de basura</a:t>
            </a:r>
            <a:r>
              <a:rPr lang="es-MX" sz="1400" dirty="0" smtClean="0"/>
              <a:t>,   </a:t>
            </a:r>
            <a:r>
              <a:rPr lang="es-MX" sz="1400" dirty="0" err="1"/>
              <a:t>siapa</a:t>
            </a:r>
            <a:r>
              <a:rPr lang="es-MX" sz="1400" dirty="0"/>
              <a:t> etc., realizando los reportes  a la áreas correspondientes</a:t>
            </a:r>
          </a:p>
        </p:txBody>
      </p:sp>
      <p:pic>
        <p:nvPicPr>
          <p:cNvPr id="2050" name="Picture 2" descr="C:\Users\Delegaciones\Desktop\fotos febrero\IMG_20210208_115707230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r="20513"/>
          <a:stretch/>
        </p:blipFill>
        <p:spPr bwMode="auto">
          <a:xfrm>
            <a:off x="3131840" y="3659606"/>
            <a:ext cx="2504225" cy="254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es\Desktop\fotos febrero\IMG_20210209_0933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t="12753" r="24979" b="56487"/>
          <a:stretch/>
        </p:blipFill>
        <p:spPr bwMode="auto">
          <a:xfrm>
            <a:off x="5724128" y="3659607"/>
            <a:ext cx="2613814" cy="25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egaciones\Desktop\fotos febrero\Screenshot_20210219-0950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8" b="36401"/>
          <a:stretch/>
        </p:blipFill>
        <p:spPr bwMode="auto">
          <a:xfrm>
            <a:off x="3131840" y="1299245"/>
            <a:ext cx="5206102" cy="22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</a:t>
            </a:r>
          </a:p>
          <a:p>
            <a:r>
              <a:rPr lang="es-MX" dirty="0" smtClean="0"/>
              <a:t>Recuperación de Espacios Públicos                                                    Enero – Febrero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Enero - Febrero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</a:t>
            </a:r>
            <a:r>
              <a:rPr lang="es-MX" sz="1400" dirty="0"/>
              <a:t>administrativo de esta Delegación Municipal, lleva a cabo  trabajos de  limpieza </a:t>
            </a:r>
            <a:r>
              <a:rPr lang="es-MX" sz="1400" dirty="0" smtClean="0"/>
              <a:t>de </a:t>
            </a:r>
            <a:r>
              <a:rPr lang="es-MX" sz="1400" dirty="0"/>
              <a:t>el kiosco de la plaza principal así como de las oficinas de esta </a:t>
            </a:r>
          </a:p>
          <a:p>
            <a:r>
              <a:rPr lang="es-MX" sz="1400" dirty="0"/>
              <a:t>Delegación Municipal</a:t>
            </a:r>
          </a:p>
          <a:p>
            <a:endParaRPr lang="es-MX" sz="1400" dirty="0" smtClean="0"/>
          </a:p>
        </p:txBody>
      </p:sp>
      <p:pic>
        <p:nvPicPr>
          <p:cNvPr id="2050" name="Picture 2" descr="E:\San Pedrito\Escritorio\fotos enero 2021\IMG_20201026_0949328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r="6212"/>
          <a:stretch/>
        </p:blipFill>
        <p:spPr bwMode="auto">
          <a:xfrm>
            <a:off x="5794943" y="3738425"/>
            <a:ext cx="2492990" cy="25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es\Desktop\fotos febrero\IMG_20210225_0946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8"/>
          <a:stretch/>
        </p:blipFill>
        <p:spPr bwMode="auto">
          <a:xfrm>
            <a:off x="3207694" y="1435092"/>
            <a:ext cx="2372418" cy="26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64004112</TotalTime>
  <Words>484</Words>
  <Application>Microsoft Office PowerPoint</Application>
  <PresentationFormat>Presentación en pantalla (4:3)</PresentationFormat>
  <Paragraphs>64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491</cp:revision>
  <dcterms:created xsi:type="dcterms:W3CDTF">2019-04-04T16:38:12Z</dcterms:created>
  <dcterms:modified xsi:type="dcterms:W3CDTF">2021-03-03T17:18:36Z</dcterms:modified>
</cp:coreProperties>
</file>