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430" r:id="rId3"/>
    <p:sldId id="432" r:id="rId4"/>
    <p:sldId id="445" r:id="rId5"/>
    <p:sldId id="433" r:id="rId6"/>
    <p:sldId id="434" r:id="rId7"/>
    <p:sldId id="435" r:id="rId8"/>
    <p:sldId id="436" r:id="rId9"/>
    <p:sldId id="446" r:id="rId10"/>
    <p:sldId id="447" r:id="rId11"/>
    <p:sldId id="448" r:id="rId12"/>
    <p:sldId id="437" r:id="rId13"/>
    <p:sldId id="438" r:id="rId14"/>
    <p:sldId id="439" r:id="rId15"/>
    <p:sldId id="440" r:id="rId16"/>
    <p:sldId id="441" r:id="rId17"/>
    <p:sldId id="442" r:id="rId18"/>
    <p:sldId id="450" r:id="rId19"/>
    <p:sldId id="451" r:id="rId20"/>
    <p:sldId id="443" r:id="rId21"/>
    <p:sldId id="449" r:id="rId22"/>
    <p:sldId id="444" r:id="rId23"/>
    <p:sldId id="454" r:id="rId24"/>
    <p:sldId id="452" r:id="rId25"/>
    <p:sldId id="453" r:id="rId26"/>
    <p:sldId id="455"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16" autoAdjust="0"/>
  </p:normalViewPr>
  <p:slideViewPr>
    <p:cSldViewPr snapToGrid="0">
      <p:cViewPr varScale="1">
        <p:scale>
          <a:sx n="104" d="100"/>
          <a:sy n="104" d="100"/>
        </p:scale>
        <p:origin x="6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ECE40-A5D2-41A4-9537-59A849BB86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C6AFAEF-906F-4F88-AC1B-B962B11BF95B}">
      <dgm:prSet custT="1"/>
      <dgm:spPr>
        <a:solidFill>
          <a:schemeClr val="bg1"/>
        </a:solidFill>
        <a:ln>
          <a:solidFill>
            <a:schemeClr val="bg1"/>
          </a:solidFill>
        </a:ln>
      </dgm:spPr>
      <dgm:t>
        <a:bodyPr/>
        <a:lstStyle/>
        <a:p>
          <a:pPr rtl="0"/>
          <a:r>
            <a:rPr lang="es-MX" sz="3200" dirty="0" smtClean="0">
              <a:solidFill>
                <a:schemeClr val="tx1"/>
              </a:solidFill>
            </a:rPr>
            <a:t> </a:t>
          </a:r>
          <a:r>
            <a:rPr lang="es-MX" sz="2400" dirty="0" smtClean="0">
              <a:solidFill>
                <a:schemeClr val="tx1"/>
              </a:solidFill>
            </a:rPr>
            <a:t>DELEGACIÓN MUNICIPAL LÓPEZ COTILLA</a:t>
          </a:r>
        </a:p>
        <a:p>
          <a:pPr rtl="0"/>
          <a:r>
            <a:rPr lang="es-MX" sz="2400" dirty="0" smtClean="0">
              <a:solidFill>
                <a:schemeClr val="tx1"/>
              </a:solidFill>
            </a:rPr>
            <a:t>INFORME MENSUAL FEBRERO 2021</a:t>
          </a:r>
          <a:endParaRPr lang="es-MX" sz="2400" dirty="0">
            <a:solidFill>
              <a:schemeClr val="tx1"/>
            </a:solidFill>
          </a:endParaRPr>
        </a:p>
      </dgm:t>
    </dgm:pt>
    <dgm:pt modelId="{39E71C7E-3CC7-4AF9-9B05-10A40CBF6E91}" type="parTrans" cxnId="{2692BC19-E7CF-4440-8674-953728EAF777}">
      <dgm:prSet/>
      <dgm:spPr/>
      <dgm:t>
        <a:bodyPr/>
        <a:lstStyle/>
        <a:p>
          <a:endParaRPr lang="es-MX"/>
        </a:p>
      </dgm:t>
    </dgm:pt>
    <dgm:pt modelId="{BD3E2C7E-699F-4586-AF44-2F5AD220644C}" type="sibTrans" cxnId="{2692BC19-E7CF-4440-8674-953728EAF777}">
      <dgm:prSet/>
      <dgm:spPr/>
      <dgm:t>
        <a:bodyPr/>
        <a:lstStyle/>
        <a:p>
          <a:endParaRPr lang="es-MX"/>
        </a:p>
      </dgm:t>
    </dgm:pt>
    <dgm:pt modelId="{4A39BE37-B802-4D87-844F-17015A0D6F0C}" type="pres">
      <dgm:prSet presAssocID="{53DECE40-A5D2-41A4-9537-59A849BB86DE}" presName="Name0" presStyleCnt="0">
        <dgm:presLayoutVars>
          <dgm:dir/>
          <dgm:resizeHandles val="exact"/>
        </dgm:presLayoutVars>
      </dgm:prSet>
      <dgm:spPr/>
      <dgm:t>
        <a:bodyPr/>
        <a:lstStyle/>
        <a:p>
          <a:endParaRPr lang="es-MX"/>
        </a:p>
      </dgm:t>
    </dgm:pt>
    <dgm:pt modelId="{5CC35192-27D1-4CC3-964B-07D4DF1A84EC}" type="pres">
      <dgm:prSet presAssocID="{3C6AFAEF-906F-4F88-AC1B-B962B11BF95B}" presName="node" presStyleLbl="node1" presStyleIdx="0" presStyleCnt="1">
        <dgm:presLayoutVars>
          <dgm:bulletEnabled val="1"/>
        </dgm:presLayoutVars>
      </dgm:prSet>
      <dgm:spPr/>
      <dgm:t>
        <a:bodyPr/>
        <a:lstStyle/>
        <a:p>
          <a:endParaRPr lang="es-MX"/>
        </a:p>
      </dgm:t>
    </dgm:pt>
  </dgm:ptLst>
  <dgm:cxnLst>
    <dgm:cxn modelId="{2692BC19-E7CF-4440-8674-953728EAF777}" srcId="{53DECE40-A5D2-41A4-9537-59A849BB86DE}" destId="{3C6AFAEF-906F-4F88-AC1B-B962B11BF95B}" srcOrd="0" destOrd="0" parTransId="{39E71C7E-3CC7-4AF9-9B05-10A40CBF6E91}" sibTransId="{BD3E2C7E-699F-4586-AF44-2F5AD220644C}"/>
    <dgm:cxn modelId="{EABBC8A9-F4BF-4C6B-BBA8-099C51156C1F}" type="presOf" srcId="{3C6AFAEF-906F-4F88-AC1B-B962B11BF95B}" destId="{5CC35192-27D1-4CC3-964B-07D4DF1A84EC}" srcOrd="0" destOrd="0" presId="urn:microsoft.com/office/officeart/2005/8/layout/process1"/>
    <dgm:cxn modelId="{522F286E-A684-46FC-A7D9-0947874763A2}" type="presOf" srcId="{53DECE40-A5D2-41A4-9537-59A849BB86DE}" destId="{4A39BE37-B802-4D87-844F-17015A0D6F0C}" srcOrd="0" destOrd="0" presId="urn:microsoft.com/office/officeart/2005/8/layout/process1"/>
    <dgm:cxn modelId="{55FCDFEE-1AA5-475F-BBFB-071B543D234B}" type="presParOf" srcId="{4A39BE37-B802-4D87-844F-17015A0D6F0C}" destId="{5CC35192-27D1-4CC3-964B-07D4DF1A84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5192-27D1-4CC3-964B-07D4DF1A84EC}">
      <dsp:nvSpPr>
        <dsp:cNvPr id="0" name=""/>
        <dsp:cNvSpPr/>
      </dsp:nvSpPr>
      <dsp:spPr>
        <a:xfrm>
          <a:off x="3335" y="0"/>
          <a:ext cx="6824329" cy="1310120"/>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solidFill>
                <a:schemeClr val="tx1"/>
              </a:solidFill>
            </a:rPr>
            <a:t> </a:t>
          </a:r>
          <a:r>
            <a:rPr lang="es-MX" sz="2400" kern="1200" dirty="0" smtClean="0">
              <a:solidFill>
                <a:schemeClr val="tx1"/>
              </a:solidFill>
            </a:rPr>
            <a:t>DELEGACIÓN MUNICIPAL LÓPEZ COTILLA</a:t>
          </a:r>
        </a:p>
        <a:p>
          <a:pPr lvl="0" algn="ctr" defTabSz="1422400" rtl="0">
            <a:lnSpc>
              <a:spcPct val="90000"/>
            </a:lnSpc>
            <a:spcBef>
              <a:spcPct val="0"/>
            </a:spcBef>
            <a:spcAft>
              <a:spcPct val="35000"/>
            </a:spcAft>
          </a:pPr>
          <a:r>
            <a:rPr lang="es-MX" sz="2400" kern="1200" dirty="0" smtClean="0">
              <a:solidFill>
                <a:schemeClr val="tx1"/>
              </a:solidFill>
            </a:rPr>
            <a:t>INFORME MENSUAL FEBRERO 2021</a:t>
          </a:r>
          <a:endParaRPr lang="es-MX" sz="2400" kern="1200" dirty="0">
            <a:solidFill>
              <a:schemeClr val="tx1"/>
            </a:solidFill>
          </a:endParaRPr>
        </a:p>
      </dsp:txBody>
      <dsp:txXfrm>
        <a:off x="41707" y="38372"/>
        <a:ext cx="6747585" cy="1233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461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9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72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45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120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1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46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55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53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66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FD3CE-28B1-47C1-8A2C-04516DA7813F}" type="datetimeFigureOut">
              <a:rPr lang="es-MX" smtClean="0">
                <a:solidFill>
                  <a:prstClr val="black">
                    <a:tint val="75000"/>
                  </a:prstClr>
                </a:solidFill>
              </a:rPr>
              <a:pPr/>
              <a:t>03/03/2021</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0389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157610663"/>
              </p:ext>
            </p:extLst>
          </p:nvPr>
        </p:nvGraphicFramePr>
        <p:xfrm>
          <a:off x="1299524" y="3181198"/>
          <a:ext cx="6831000" cy="131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6 Imagen" descr="logotipo ayuntamiento actual.jpg"/>
          <p:cNvPicPr/>
          <p:nvPr/>
        </p:nvPicPr>
        <p:blipFill>
          <a:blip r:embed="rId7" cstate="print"/>
          <a:stretch>
            <a:fillRect/>
          </a:stretch>
        </p:blipFill>
        <p:spPr>
          <a:xfrm>
            <a:off x="18" y="1079425"/>
            <a:ext cx="1632399" cy="1651716"/>
          </a:xfrm>
          <a:prstGeom prst="rect">
            <a:avLst/>
          </a:prstGeom>
        </p:spPr>
      </p:pic>
      <p:pic>
        <p:nvPicPr>
          <p:cNvPr id="2" name="Imagen 1"/>
          <p:cNvPicPr>
            <a:picLocks noChangeAspect="1"/>
          </p:cNvPicPr>
          <p:nvPr/>
        </p:nvPicPr>
        <p:blipFill rotWithShape="1">
          <a:blip r:embed="rId8">
            <a:duotone>
              <a:prstClr val="black"/>
              <a:srgbClr val="D9C3A5">
                <a:tint val="50000"/>
                <a:satMod val="180000"/>
              </a:srgbClr>
            </a:duotone>
          </a:blip>
          <a:srcRect l="15475" t="1" b="58980"/>
          <a:stretch/>
        </p:blipFill>
        <p:spPr>
          <a:xfrm>
            <a:off x="1519173" y="1285261"/>
            <a:ext cx="6221577" cy="740764"/>
          </a:xfrm>
          <a:prstGeom prst="rect">
            <a:avLst/>
          </a:prstGeom>
        </p:spPr>
      </p:pic>
      <p:sp>
        <p:nvSpPr>
          <p:cNvPr id="3" name="Rectángulo 2"/>
          <p:cNvSpPr/>
          <p:nvPr/>
        </p:nvSpPr>
        <p:spPr>
          <a:xfrm>
            <a:off x="2247364" y="2026030"/>
            <a:ext cx="4572000" cy="508088"/>
          </a:xfrm>
          <a:prstGeom prst="rect">
            <a:avLst/>
          </a:prstGeom>
        </p:spPr>
        <p:txBody>
          <a:bodyPr>
            <a:spAutoFit/>
          </a:bodyPr>
          <a:lstStyle/>
          <a:p>
            <a:pPr algn="ctr"/>
            <a:r>
              <a:rPr lang="es-MX" sz="1351"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05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351"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2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sábado 30 de enero </a:t>
            </a:r>
            <a:r>
              <a:rPr lang="es-MX" sz="1200" dirty="0">
                <a:solidFill>
                  <a:prstClr val="black"/>
                </a:solidFill>
              </a:rPr>
              <a:t>personal de esta </a:t>
            </a:r>
            <a:r>
              <a:rPr lang="es-MX" sz="1200" dirty="0" smtClean="0">
                <a:solidFill>
                  <a:prstClr val="black"/>
                </a:solidFill>
              </a:rPr>
              <a:t>delegación acudimos a apoyar a los comerciantes de la plaza de la delegación López Cotilla para el acordonamiento de áreas comunes de la plaza e invitar a las personas que acuden a consumir productos alimenticios que respeten las medidas de sanidad preventivas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539" y="1970841"/>
            <a:ext cx="2161126" cy="162084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539" y="3962399"/>
            <a:ext cx="2161126" cy="161915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335" y="2781263"/>
            <a:ext cx="1612824" cy="2150432"/>
          </a:xfrm>
          <a:prstGeom prst="rect">
            <a:avLst/>
          </a:prstGeom>
        </p:spPr>
      </p:pic>
    </p:spTree>
    <p:extLst>
      <p:ext uri="{BB962C8B-B14F-4D97-AF65-F5344CB8AC3E}">
        <p14:creationId xmlns:p14="http://schemas.microsoft.com/office/powerpoint/2010/main" val="319638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domingo 31 de enero </a:t>
            </a:r>
            <a:r>
              <a:rPr lang="es-MX" sz="1200" dirty="0">
                <a:solidFill>
                  <a:prstClr val="black"/>
                </a:solidFill>
              </a:rPr>
              <a:t>personal de esta </a:t>
            </a:r>
            <a:r>
              <a:rPr lang="es-MX" sz="1200" dirty="0" smtClean="0">
                <a:solidFill>
                  <a:prstClr val="black"/>
                </a:solidFill>
              </a:rPr>
              <a:t>delegación en compañía con personal de mercados y espacios abiertos acudimos a apoyar a los comerciantes de la plaza de la delegación López Cotilla para el acordonamiento de áreas comunes de la plaza e invitar a las personas que acuden a consumir productos alimenticios que respeten las medidas de sanidad preventivas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348" y="1900240"/>
            <a:ext cx="1978748" cy="148251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07" y="4124845"/>
            <a:ext cx="1963690" cy="147276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575" y="3093735"/>
            <a:ext cx="1963691" cy="1472768"/>
          </a:xfrm>
          <a:prstGeom prst="rect">
            <a:avLst/>
          </a:prstGeom>
        </p:spPr>
      </p:pic>
    </p:spTree>
    <p:extLst>
      <p:ext uri="{BB962C8B-B14F-4D97-AF65-F5344CB8AC3E}">
        <p14:creationId xmlns:p14="http://schemas.microsoft.com/office/powerpoint/2010/main" val="1553414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02 de febrero  personal de esta delegación visitamos la colonia Parques de Santa Cruz en la secundaria # 131 para atender la petición de apoyo con la limpieza y poda de maleza al interior del plantel ya que se han registrado robos en la escuela.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888066"/>
            <a:ext cx="2330367" cy="174413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372" y="4057566"/>
            <a:ext cx="1937772" cy="145030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6" y="4057566"/>
            <a:ext cx="1941603" cy="1453169"/>
          </a:xfrm>
          <a:prstGeom prst="rect">
            <a:avLst/>
          </a:prstGeom>
        </p:spPr>
      </p:pic>
    </p:spTree>
    <p:extLst>
      <p:ext uri="{BB962C8B-B14F-4D97-AF65-F5344CB8AC3E}">
        <p14:creationId xmlns:p14="http://schemas.microsoft.com/office/powerpoint/2010/main" val="2710099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 y Sanitización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03 de febrero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266481"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76913" y="2233035"/>
            <a:ext cx="2097547" cy="157316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20379" y="2232484"/>
            <a:ext cx="2093138" cy="1569853"/>
          </a:xfrm>
          <a:prstGeom prst="rect">
            <a:avLst/>
          </a:prstGeom>
        </p:spPr>
      </p:pic>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r="20794"/>
          <a:stretch/>
        </p:blipFill>
        <p:spPr>
          <a:xfrm rot="5400000">
            <a:off x="4574091" y="4158240"/>
            <a:ext cx="1507987" cy="1427912"/>
          </a:xfrm>
          <a:prstGeom prst="rect">
            <a:avLst/>
          </a:prstGeom>
        </p:spPr>
      </p:pic>
    </p:spTree>
    <p:extLst>
      <p:ext uri="{BB962C8B-B14F-4D97-AF65-F5344CB8AC3E}">
        <p14:creationId xmlns:p14="http://schemas.microsoft.com/office/powerpoint/2010/main" val="115027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03 de febrero personal de esta delegación en acompañamos al personal de salud animal para que realizaran la jornada de vacunación antirrábica, pulgas y garrapatas en la colonia Parques de Santa Cruz.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70842"/>
            <a:ext cx="2405351" cy="180025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783194"/>
            <a:ext cx="2405351" cy="1800255"/>
          </a:xfrm>
          <a:prstGeom prst="rect">
            <a:avLst/>
          </a:prstGeom>
        </p:spPr>
      </p:pic>
    </p:spTree>
    <p:extLst>
      <p:ext uri="{BB962C8B-B14F-4D97-AF65-F5344CB8AC3E}">
        <p14:creationId xmlns:p14="http://schemas.microsoft.com/office/powerpoint/2010/main" val="1504558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03 de febrero personal de esta delegación acudimos a la colonia Parques de Santa Cruz a la calle de San Ignacio para revisar los trabajos realizados de la rehabilitación de la calle.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9591" y="2286082"/>
            <a:ext cx="1792201" cy="239459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733" y="2286083"/>
            <a:ext cx="1792201" cy="2394591"/>
          </a:xfrm>
          <a:prstGeom prst="rect">
            <a:avLst/>
          </a:prstGeom>
        </p:spPr>
      </p:pic>
    </p:spTree>
    <p:extLst>
      <p:ext uri="{BB962C8B-B14F-4D97-AF65-F5344CB8AC3E}">
        <p14:creationId xmlns:p14="http://schemas.microsoft.com/office/powerpoint/2010/main" val="30862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585323"/>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03 de febrero personal de esta delegación acudimos a la colonia Parques de Santa Cruz a la unidad deportiva ubicada en la calle de San Ignacio a su cruce con San francisco para revisar los trabajos de reparación de luminarias por parte de alumbrado público en atención a nuestro reporte.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111" y="1970841"/>
            <a:ext cx="1903754" cy="1424841"/>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139" y="4124324"/>
            <a:ext cx="1968500" cy="1473299"/>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873" y="3015454"/>
            <a:ext cx="1925990" cy="1441483"/>
          </a:xfrm>
          <a:prstGeom prst="rect">
            <a:avLst/>
          </a:prstGeom>
        </p:spPr>
      </p:pic>
    </p:spTree>
    <p:extLst>
      <p:ext uri="{BB962C8B-B14F-4D97-AF65-F5344CB8AC3E}">
        <p14:creationId xmlns:p14="http://schemas.microsoft.com/office/powerpoint/2010/main" val="304146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04 de febrero personal de esta delegación acompañamos a nuestra presidenta municipal a la colonia Parques de Santa Cruz para realizar la entrega de obra de la calle San Ignacio.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946" y="1970841"/>
            <a:ext cx="1962150" cy="146854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946" y="4067174"/>
            <a:ext cx="2002559" cy="149879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426" y="2924175"/>
            <a:ext cx="1899159" cy="1421402"/>
          </a:xfrm>
          <a:prstGeom prst="rect">
            <a:avLst/>
          </a:prstGeom>
        </p:spPr>
      </p:pic>
    </p:spTree>
    <p:extLst>
      <p:ext uri="{BB962C8B-B14F-4D97-AF65-F5344CB8AC3E}">
        <p14:creationId xmlns:p14="http://schemas.microsoft.com/office/powerpoint/2010/main" val="413909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sábado 06 de febrero  </a:t>
            </a:r>
            <a:r>
              <a:rPr lang="es-MX" sz="1200" dirty="0">
                <a:solidFill>
                  <a:prstClr val="black"/>
                </a:solidFill>
              </a:rPr>
              <a:t>personal de esta </a:t>
            </a:r>
            <a:r>
              <a:rPr lang="es-MX" sz="1200" dirty="0" smtClean="0">
                <a:solidFill>
                  <a:prstClr val="black"/>
                </a:solidFill>
              </a:rPr>
              <a:t>delegación acudimos a apoyar a los comerciantes de la plaza de la delegación López Cotilla para el acordonamiento de áreas comunes de la plaza e invitar a las personas que acuden a consumir productos alimenticios que respeten las medidas de sanidad preventivas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049383" cy="1537037"/>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992" y="4058498"/>
            <a:ext cx="2030225" cy="152266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2038" y="3076589"/>
            <a:ext cx="2010111" cy="1507584"/>
          </a:xfrm>
          <a:prstGeom prst="rect">
            <a:avLst/>
          </a:prstGeom>
        </p:spPr>
      </p:pic>
    </p:spTree>
    <p:extLst>
      <p:ext uri="{BB962C8B-B14F-4D97-AF65-F5344CB8AC3E}">
        <p14:creationId xmlns:p14="http://schemas.microsoft.com/office/powerpoint/2010/main" val="2064673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domingo 07 de febrero  </a:t>
            </a:r>
            <a:r>
              <a:rPr lang="es-MX" sz="1200" dirty="0">
                <a:solidFill>
                  <a:prstClr val="black"/>
                </a:solidFill>
              </a:rPr>
              <a:t>personal de esta </a:t>
            </a:r>
            <a:r>
              <a:rPr lang="es-MX" sz="1200" dirty="0" smtClean="0">
                <a:solidFill>
                  <a:prstClr val="black"/>
                </a:solidFill>
              </a:rPr>
              <a:t>delegación acudimos a apoyar a los comerciantes de la plaza de la delegación López Cotilla para el acordonamiento de áreas comunes de la plaza e invitar a las personas que acuden a consumir productos alimenticios que respeten las medidas de sanidad preventivas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014" y="1902741"/>
            <a:ext cx="2035948" cy="152696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014" y="3943349"/>
            <a:ext cx="2035948" cy="152696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179" y="2733635"/>
            <a:ext cx="2179551" cy="1634663"/>
          </a:xfrm>
          <a:prstGeom prst="rect">
            <a:avLst/>
          </a:prstGeom>
        </p:spPr>
      </p:pic>
    </p:spTree>
    <p:extLst>
      <p:ext uri="{BB962C8B-B14F-4D97-AF65-F5344CB8AC3E}">
        <p14:creationId xmlns:p14="http://schemas.microsoft.com/office/powerpoint/2010/main" val="1094966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26 de enero personal de esta delegación visitamos la colonia López Cotilla para reunirnos con los comerciantes de la plaza para informar de las nuevas reglas de trabajo tomas ante la nueva normalidad de la pandemia del COVID-19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689" y="1881194"/>
            <a:ext cx="2351360" cy="175984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953" y="3876700"/>
            <a:ext cx="2274722" cy="1702487"/>
          </a:xfrm>
          <a:prstGeom prst="rect">
            <a:avLst/>
          </a:prstGeom>
        </p:spPr>
      </p:pic>
    </p:spTree>
    <p:extLst>
      <p:ext uri="{BB962C8B-B14F-4D97-AF65-F5344CB8AC3E}">
        <p14:creationId xmlns:p14="http://schemas.microsoft.com/office/powerpoint/2010/main" val="308598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88274"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08 de febrero  personal de esta delegación visitamos la colonia Valle de la Misericordia para revisar los trabajos de reparación que realizan en la vialidad Antiguo camino a Santa Cruz .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58731"/>
            <a:ext cx="2247427" cy="1682058"/>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778660"/>
            <a:ext cx="2247427" cy="1682059"/>
          </a:xfrm>
          <a:prstGeom prst="rect">
            <a:avLst/>
          </a:prstGeom>
        </p:spPr>
      </p:pic>
    </p:spTree>
    <p:extLst>
      <p:ext uri="{BB962C8B-B14F-4D97-AF65-F5344CB8AC3E}">
        <p14:creationId xmlns:p14="http://schemas.microsoft.com/office/powerpoint/2010/main" val="1600958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Zona Centro</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08 de febrero personal de esta delegación  acudimos a la unidad pila seca para dar apoyo a nuestros compañeros de la dirección de delegaciones para realizar la entrega de apoyos del programa “te queremos jefa”.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56958"/>
            <a:ext cx="2244461" cy="168159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836" y="3768560"/>
            <a:ext cx="2375789" cy="1781842"/>
          </a:xfrm>
          <a:prstGeom prst="rect">
            <a:avLst/>
          </a:prstGeom>
        </p:spPr>
      </p:pic>
    </p:spTree>
    <p:extLst>
      <p:ext uri="{BB962C8B-B14F-4D97-AF65-F5344CB8AC3E}">
        <p14:creationId xmlns:p14="http://schemas.microsoft.com/office/powerpoint/2010/main" val="426372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10 de febrero personal de esta delegación visitamos la colonia López Cotilla para revisar los trabajos de mantenimiento al pozo de agua que llevó a cabo el área de agua potable.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140" y="1895475"/>
            <a:ext cx="1710928" cy="228599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772" y="1895475"/>
            <a:ext cx="1710928" cy="2285999"/>
          </a:xfrm>
          <a:prstGeom prst="rect">
            <a:avLst/>
          </a:prstGeom>
        </p:spPr>
      </p:pic>
    </p:spTree>
    <p:extLst>
      <p:ext uri="{BB962C8B-B14F-4D97-AF65-F5344CB8AC3E}">
        <p14:creationId xmlns:p14="http://schemas.microsoft.com/office/powerpoint/2010/main" val="3191063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17 de febrero  personal de esta delegación en compañía con los compañeros de prevención del delito, seguridad publica, movilidad y de la regidora Eloísa Gaviño  visitamos la colonia Parques de Santa Cruz del Valle para llevar a cabo una reunión con los vecinos para tratar temas de seguridad y prevención en su colonia.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09720"/>
            <a:ext cx="2393669" cy="1791511"/>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050" y="3818971"/>
            <a:ext cx="2384880" cy="1784934"/>
          </a:xfrm>
          <a:prstGeom prst="rect">
            <a:avLst/>
          </a:prstGeom>
        </p:spPr>
      </p:pic>
    </p:spTree>
    <p:extLst>
      <p:ext uri="{BB962C8B-B14F-4D97-AF65-F5344CB8AC3E}">
        <p14:creationId xmlns:p14="http://schemas.microsoft.com/office/powerpoint/2010/main" val="2776016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 y Sanitización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18 de febrero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266481"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121924" cy="158812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431" y="3794628"/>
            <a:ext cx="2278099" cy="1705015"/>
          </a:xfrm>
          <a:prstGeom prst="rect">
            <a:avLst/>
          </a:prstGeom>
        </p:spPr>
      </p:pic>
    </p:spTree>
    <p:extLst>
      <p:ext uri="{BB962C8B-B14F-4D97-AF65-F5344CB8AC3E}">
        <p14:creationId xmlns:p14="http://schemas.microsoft.com/office/powerpoint/2010/main" val="255891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sábado 20 de febrero  </a:t>
            </a:r>
            <a:r>
              <a:rPr lang="es-MX" sz="1200" dirty="0">
                <a:solidFill>
                  <a:prstClr val="black"/>
                </a:solidFill>
              </a:rPr>
              <a:t>personal de esta </a:t>
            </a:r>
            <a:r>
              <a:rPr lang="es-MX" sz="1200" dirty="0" smtClean="0">
                <a:solidFill>
                  <a:prstClr val="black"/>
                </a:solidFill>
              </a:rPr>
              <a:t>delegación acudimos a revisar que se respetaran las medidas preventivas de salud contra el COVID en un recorrido que llevo a cabo  personal de la iglesia de López Cotilla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030198"/>
            <a:ext cx="2088316" cy="1566237"/>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068" y="3891367"/>
            <a:ext cx="2211560" cy="1658670"/>
          </a:xfrm>
          <a:prstGeom prst="rect">
            <a:avLst/>
          </a:prstGeom>
        </p:spPr>
      </p:pic>
    </p:spTree>
    <p:extLst>
      <p:ext uri="{BB962C8B-B14F-4D97-AF65-F5344CB8AC3E}">
        <p14:creationId xmlns:p14="http://schemas.microsoft.com/office/powerpoint/2010/main" val="518444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24 de febrero  personal de esta delegación visitamos la colonia Parques de Santa Cruz del Valle para llevar a cabo una reunión con los vecinos para continuar con los temas de seguridad y prevención en su colonia.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6696" y="1925337"/>
            <a:ext cx="2337201" cy="174924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422" y="3736196"/>
            <a:ext cx="2507133" cy="1876433"/>
          </a:xfrm>
          <a:prstGeom prst="rect">
            <a:avLst/>
          </a:prstGeom>
        </p:spPr>
      </p:pic>
    </p:spTree>
    <p:extLst>
      <p:ext uri="{BB962C8B-B14F-4D97-AF65-F5344CB8AC3E}">
        <p14:creationId xmlns:p14="http://schemas.microsoft.com/office/powerpoint/2010/main" val="314071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26 de enero personal de esta delegación visitamos la colonia Parques de Santa Cruz en la calle San Ignacio para revisar temas relacionados al mantenimiento de limpieza del parque ubicado en San Ignacio y San Francisco.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704" y="1908773"/>
            <a:ext cx="2293708" cy="171669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886" y="3736196"/>
            <a:ext cx="2446243" cy="1830860"/>
          </a:xfrm>
          <a:prstGeom prst="rect">
            <a:avLst/>
          </a:prstGeom>
        </p:spPr>
      </p:pic>
    </p:spTree>
    <p:extLst>
      <p:ext uri="{BB962C8B-B14F-4D97-AF65-F5344CB8AC3E}">
        <p14:creationId xmlns:p14="http://schemas.microsoft.com/office/powerpoint/2010/main" val="137720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26, miércoles 27 y jueves 28 de enero personal de esta delegación visitamos la colonia López Cotilla para revisar los trabajos del personal de mantenimiento de edificios en atención a nuestra petición de dar mantenimiento y pintar las canchas, bancas y quiosco de la delegación.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60688" y="2790512"/>
            <a:ext cx="2134433" cy="160082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068" y="1970841"/>
            <a:ext cx="2164622" cy="162008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0334" y="3924300"/>
            <a:ext cx="2114441" cy="1582528"/>
          </a:xfrm>
          <a:prstGeom prst="rect">
            <a:avLst/>
          </a:prstGeom>
        </p:spPr>
      </p:pic>
    </p:spTree>
    <p:extLst>
      <p:ext uri="{BB962C8B-B14F-4D97-AF65-F5344CB8AC3E}">
        <p14:creationId xmlns:p14="http://schemas.microsoft.com/office/powerpoint/2010/main" val="391474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 y Sanitización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27 de enero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266481"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4886" y="2271838"/>
            <a:ext cx="2407983" cy="180598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83734" y="2271839"/>
            <a:ext cx="2407983" cy="1805987"/>
          </a:xfrm>
          <a:prstGeom prst="rect">
            <a:avLst/>
          </a:prstGeom>
        </p:spPr>
      </p:pic>
    </p:spTree>
    <p:extLst>
      <p:ext uri="{BB962C8B-B14F-4D97-AF65-F5344CB8AC3E}">
        <p14:creationId xmlns:p14="http://schemas.microsoft.com/office/powerpoint/2010/main" val="119549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27 de enero personal de esta delegación visitamos la colonia Parques de Santa Cruz en la calle Santa Gertrudis para atender dos reportes de la ciudadanía en relación a unos vehículos que obstruyen las banquetas de dicha calle.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459" y="1970841"/>
            <a:ext cx="2357877" cy="1619198"/>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950" y="3681224"/>
            <a:ext cx="2544003" cy="1908002"/>
          </a:xfrm>
          <a:prstGeom prst="rect">
            <a:avLst/>
          </a:prstGeom>
        </p:spPr>
      </p:pic>
    </p:spTree>
    <p:extLst>
      <p:ext uri="{BB962C8B-B14F-4D97-AF65-F5344CB8AC3E}">
        <p14:creationId xmlns:p14="http://schemas.microsoft.com/office/powerpoint/2010/main" val="395811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Artesanos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27 de enero personal de esta delegación en acompañamos al personal de salud animal para que realizaran la jornada de vacunación antirrábica, pulgas y garrapatas en la colonia Artesanos. </a:t>
            </a:r>
            <a:endParaRPr lang="es-MX" sz="1200" dirty="0">
              <a:solidFill>
                <a:prstClr val="black"/>
              </a:solidFill>
            </a:endParaRPr>
          </a:p>
        </p:txBody>
      </p:sp>
      <p:sp>
        <p:nvSpPr>
          <p:cNvPr id="3" name="2 CuadroTexto"/>
          <p:cNvSpPr txBox="1"/>
          <p:nvPr/>
        </p:nvSpPr>
        <p:spPr>
          <a:xfrm>
            <a:off x="6312834" y="1223835"/>
            <a:ext cx="1611399"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660" y="2214284"/>
            <a:ext cx="1750622" cy="233416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107" y="2214283"/>
            <a:ext cx="1763320" cy="2351093"/>
          </a:xfrm>
          <a:prstGeom prst="rect">
            <a:avLst/>
          </a:prstGeom>
        </p:spPr>
      </p:pic>
    </p:spTree>
    <p:extLst>
      <p:ext uri="{BB962C8B-B14F-4D97-AF65-F5344CB8AC3E}">
        <p14:creationId xmlns:p14="http://schemas.microsoft.com/office/powerpoint/2010/main" val="271103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28 de enero personal de esta delegación acudimos a la colonia López Cotilla para regalar un bolo de dulces a los niños de la colonia para hacer mas ameno el aislamiento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008" y="2243188"/>
            <a:ext cx="1664060" cy="221874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913" y="2210513"/>
            <a:ext cx="1688565" cy="2251420"/>
          </a:xfrm>
          <a:prstGeom prst="rect">
            <a:avLst/>
          </a:prstGeom>
        </p:spPr>
      </p:pic>
    </p:spTree>
    <p:extLst>
      <p:ext uri="{BB962C8B-B14F-4D97-AF65-F5344CB8AC3E}">
        <p14:creationId xmlns:p14="http://schemas.microsoft.com/office/powerpoint/2010/main" val="323916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29 de enero </a:t>
            </a:r>
            <a:r>
              <a:rPr lang="es-MX" sz="1200" dirty="0">
                <a:solidFill>
                  <a:prstClr val="black"/>
                </a:solidFill>
              </a:rPr>
              <a:t>personal de esta </a:t>
            </a:r>
            <a:r>
              <a:rPr lang="es-MX" sz="1200" dirty="0" smtClean="0">
                <a:solidFill>
                  <a:prstClr val="black"/>
                </a:solidFill>
              </a:rPr>
              <a:t>delegación acudimos a apoyar a los comerciantes de la plaza de la delegación López Cotilla para el acordonamiento de áreas comunes de la plaza e invitar a las personas que acuden a consumir productos alimenticios que respeten las medidas de sanidad preventivas ante la pandemia del COVID-19.   </a:t>
            </a:r>
            <a:endParaRPr lang="es-MX" sz="1200" dirty="0">
              <a:solidFill>
                <a:prstClr val="black"/>
              </a:solidFill>
            </a:endParaRPr>
          </a:p>
        </p:txBody>
      </p:sp>
      <p:sp>
        <p:nvSpPr>
          <p:cNvPr id="3" name="2 CuadroTexto"/>
          <p:cNvSpPr txBox="1"/>
          <p:nvPr/>
        </p:nvSpPr>
        <p:spPr>
          <a:xfrm>
            <a:off x="6304020" y="1223835"/>
            <a:ext cx="1507033" cy="300210"/>
          </a:xfrm>
          <a:prstGeom prst="rect">
            <a:avLst/>
          </a:prstGeom>
          <a:noFill/>
        </p:spPr>
        <p:txBody>
          <a:bodyPr wrap="square" rtlCol="0">
            <a:spAutoFit/>
          </a:bodyPr>
          <a:lstStyle/>
          <a:p>
            <a:r>
              <a:rPr lang="es-MX" sz="1351" dirty="0" smtClean="0">
                <a:solidFill>
                  <a:prstClr val="black"/>
                </a:solidFill>
              </a:rPr>
              <a:t>FEBRERO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2842" y="1970841"/>
            <a:ext cx="2077605" cy="155820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57650"/>
            <a:ext cx="2004563" cy="150342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281" y="3162300"/>
            <a:ext cx="1884208" cy="1411684"/>
          </a:xfrm>
          <a:prstGeom prst="rect">
            <a:avLst/>
          </a:prstGeom>
        </p:spPr>
      </p:pic>
    </p:spTree>
    <p:extLst>
      <p:ext uri="{BB962C8B-B14F-4D97-AF65-F5344CB8AC3E}">
        <p14:creationId xmlns:p14="http://schemas.microsoft.com/office/powerpoint/2010/main" val="334609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7183</TotalTime>
  <Words>1362</Words>
  <Application>Microsoft Office PowerPoint</Application>
  <PresentationFormat>Presentación en pantalla (4:3)</PresentationFormat>
  <Paragraphs>79</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LCotilla</dc:creator>
  <cp:lastModifiedBy>Cesar Ignacio Bocanegra Alvarado</cp:lastModifiedBy>
  <cp:revision>720</cp:revision>
  <cp:lastPrinted>2019-11-29T18:19:45Z</cp:lastPrinted>
  <dcterms:created xsi:type="dcterms:W3CDTF">2019-08-26T15:47:51Z</dcterms:created>
  <dcterms:modified xsi:type="dcterms:W3CDTF">2021-03-03T17:14:52Z</dcterms:modified>
</cp:coreProperties>
</file>