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7" r:id="rId2"/>
    <p:sldId id="353" r:id="rId3"/>
    <p:sldId id="400" r:id="rId4"/>
    <p:sldId id="390" r:id="rId5"/>
    <p:sldId id="401" r:id="rId6"/>
    <p:sldId id="402" r:id="rId7"/>
    <p:sldId id="403" r:id="rId8"/>
    <p:sldId id="404" r:id="rId9"/>
    <p:sldId id="405" r:id="rId10"/>
    <p:sldId id="407" r:id="rId11"/>
    <p:sldId id="408" r:id="rId12"/>
    <p:sldId id="409" r:id="rId13"/>
    <p:sldId id="410" r:id="rId14"/>
    <p:sldId id="399" r:id="rId15"/>
    <p:sldId id="411" r:id="rId16"/>
    <p:sldId id="412" r:id="rId17"/>
    <p:sldId id="413" r:id="rId18"/>
  </p:sldIdLst>
  <p:sldSz cx="9144000" cy="6858000" type="screen4x3"/>
  <p:notesSz cx="7053263" cy="93091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96" d="100"/>
          <a:sy n="96" d="100"/>
        </p:scale>
        <p:origin x="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1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1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r">
              <a:defRPr sz="1200"/>
            </a:lvl1pPr>
          </a:lstStyle>
          <a:p>
            <a:fld id="{F9269531-2097-4C82-A49D-8F652776AF55}" type="datetimeFigureOut">
              <a:rPr lang="es-MX" smtClean="0"/>
              <a:t>03/03/2021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0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0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r">
              <a:defRPr sz="1200"/>
            </a:lvl1pPr>
          </a:lstStyle>
          <a:p>
            <a:fld id="{C63D1CB4-C8AC-4BBB-9F6A-7ECCC4F686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3764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03/03/2021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1848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03/03/2021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922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03/03/2021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073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03/03/2021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7224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03/03/2021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2999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03/03/2021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8404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03/03/2021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358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03/03/2021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89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03/03/2021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47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03/03/2021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875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03/03/2021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937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CA625-C971-49EE-8B9D-A53304265FD5}" type="datetimeFigureOut">
              <a:rPr lang="es-MX" smtClean="0"/>
              <a:pPr/>
              <a:t>03/03/2021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2849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 smtClean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28860" y="1500174"/>
            <a:ext cx="5572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 smtClean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954444" y="3929066"/>
            <a:ext cx="585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Informe Febrero  2021</a:t>
            </a:r>
          </a:p>
          <a:p>
            <a:pPr algn="ctr"/>
            <a:endParaRPr lang="es-MX" sz="2000" dirty="0" smtClean="0"/>
          </a:p>
        </p:txBody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479"/>
            <a:ext cx="1328740" cy="139035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7 CuadroTexto"/>
          <p:cNvSpPr txBox="1"/>
          <p:nvPr/>
        </p:nvSpPr>
        <p:spPr>
          <a:xfrm>
            <a:off x="1571604" y="3358834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DELEGACIÓN MUNICIPAL  LAS JUNTAS</a:t>
            </a:r>
          </a:p>
          <a:p>
            <a:pPr algn="ctr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6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s-MX" sz="12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728977" y="1639850"/>
            <a:ext cx="2357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10  DE FEBRERO</a:t>
            </a:r>
          </a:p>
          <a:p>
            <a:pPr algn="ctr"/>
            <a:endParaRPr lang="es-MX" sz="1200" dirty="0">
              <a:latin typeface="Arial" pitchFamily="34" charset="0"/>
              <a:cs typeface="Arial" pitchFamily="34" charset="0"/>
            </a:endParaRPr>
          </a:p>
          <a:p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Agradecemos al Gobierno de Tlaquepaque y a la Secretaria de Salud por la campaña de Descacharrizacion en la Colonia El Vergel  en donde se recolectaron 10 toneladas de cacharros y 200 llantas.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611560" y="506165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3.-   VISITA  COLONIAS                                                                                                                febrero 2020</a:t>
            </a:r>
            <a:endParaRPr lang="es-MX" sz="12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0" r="40200" b="35300"/>
          <a:stretch/>
        </p:blipFill>
        <p:spPr>
          <a:xfrm>
            <a:off x="3491880" y="1484784"/>
            <a:ext cx="1901348" cy="204758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98"/>
          <a:stretch/>
        </p:blipFill>
        <p:spPr>
          <a:xfrm>
            <a:off x="6156176" y="1663895"/>
            <a:ext cx="2085696" cy="224147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2" y="4288482"/>
            <a:ext cx="1491630" cy="1988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797" y="3816129"/>
            <a:ext cx="1711077" cy="22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s-MX" sz="12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728977" y="1639850"/>
            <a:ext cx="2357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11 DE FEBRERO</a:t>
            </a:r>
          </a:p>
          <a:p>
            <a:pPr algn="ctr"/>
            <a:endParaRPr lang="es-MX" sz="1200" dirty="0">
              <a:latin typeface="Arial" pitchFamily="34" charset="0"/>
              <a:cs typeface="Arial" pitchFamily="34" charset="0"/>
            </a:endParaRPr>
          </a:p>
          <a:p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Agradecemos al Gobierno de Tlaquepaque y a la Secretaria de Salud por la campaña de Descacharrizacion en la Colonia El Vergel  en donde se recolectaron 5 toneladas de cacharros y 100 llantas.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611560" y="506165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3.-   VISITA  COLONIAS                                                                                                                febrero 2020</a:t>
            </a:r>
            <a:endParaRPr lang="es-MX" sz="1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1484784"/>
            <a:ext cx="2010424" cy="268056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94938"/>
            <a:ext cx="1923678" cy="256490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083" y="3789040"/>
            <a:ext cx="1711077" cy="22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s-MX" sz="12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728977" y="1639850"/>
            <a:ext cx="23574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11 de febrero </a:t>
            </a:r>
          </a:p>
          <a:p>
            <a:pPr algn="ctr"/>
            <a:endParaRPr lang="es-MX" sz="1200" dirty="0">
              <a:latin typeface="Arial" pitchFamily="34" charset="0"/>
              <a:cs typeface="Arial" pitchFamily="34" charset="0"/>
            </a:endParaRPr>
          </a:p>
          <a:p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Entrega de 23 despensas a personas vulnerables de la Colonia Las Juntas con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un horario de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1:00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p.m. a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2:30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p.m. en donde nos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apoya la Regidora Yolanda Reynoso,  el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Delegado Heriberto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Murguía y 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personal de la Delegación.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Asisten 25 personas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aproximadamente.</a:t>
            </a:r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611560" y="506165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3.-   VISITA  COLONIAS /COVID                                                                                                               enero 2020</a:t>
            </a:r>
            <a:endParaRPr lang="es-MX" sz="1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71" y="1289464"/>
            <a:ext cx="1599642" cy="21328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335" y="1402194"/>
            <a:ext cx="3063204" cy="256117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74" y="4070954"/>
            <a:ext cx="2852936" cy="213970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0" r="14301"/>
          <a:stretch/>
        </p:blipFill>
        <p:spPr>
          <a:xfrm>
            <a:off x="6418348" y="4070954"/>
            <a:ext cx="1887191" cy="21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1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s-MX" sz="12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728977" y="1639850"/>
            <a:ext cx="235745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15 de febrero </a:t>
            </a:r>
          </a:p>
          <a:p>
            <a:pPr algn="ctr"/>
            <a:endParaRPr lang="es-MX" sz="1200" dirty="0">
              <a:latin typeface="Arial" pitchFamily="34" charset="0"/>
              <a:cs typeface="Arial" pitchFamily="34" charset="0"/>
            </a:endParaRPr>
          </a:p>
          <a:p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Visita en la Colonia Miravalle en donde se entrego una silla de ruedas y una andadera a vecinas de la colonia con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un horario de 6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:00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p.m. a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7:00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p.m. en donde nos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apoya la Delegada Rosa Pérez Leal,  el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Delegado Heriberto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Murguía y 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personal de la Delegación.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Asisten 4 personas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aproximadamente.</a:t>
            </a:r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611560" y="506165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3.-   VISITA  </a:t>
            </a:r>
            <a:r>
              <a:rPr lang="es-MX" sz="1200" smtClean="0">
                <a:latin typeface="Arial" panose="020B0604020202020204" pitchFamily="34" charset="0"/>
                <a:cs typeface="Arial" panose="020B0604020202020204" pitchFamily="34" charset="0"/>
              </a:rPr>
              <a:t>COLONIAS                                                                                                                febrero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s-MX" sz="12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1"/>
          <a:stretch/>
        </p:blipFill>
        <p:spPr>
          <a:xfrm>
            <a:off x="3446470" y="1578339"/>
            <a:ext cx="2376264" cy="40050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9"/>
          <a:stretch/>
        </p:blipFill>
        <p:spPr>
          <a:xfrm>
            <a:off x="6065355" y="2636912"/>
            <a:ext cx="2459326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0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s-MX" sz="12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785786" y="1643050"/>
            <a:ext cx="23574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17 FEBRERO 2021</a:t>
            </a:r>
          </a:p>
          <a:p>
            <a:pPr algn="ctr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Acude personal de el área de Desarrollo Económico en donde nos apoyan con LA FERIA DEL EMPLEO ofreciendo vacantes en diferentes áreas  con un horario de  10:00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a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.m. a 2:00 p.m. en donde asisten al rededor de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5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0 personas.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611560" y="506165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ACTIVIDADES COMPLEMENTARIAS                                                                                     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FEBRERO  2021</a:t>
            </a:r>
            <a:endParaRPr lang="es-MX" sz="1200" dirty="0"/>
          </a:p>
          <a:p>
            <a:endParaRPr lang="es-MX" sz="1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564904"/>
            <a:ext cx="1807299" cy="32129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606" y="1477010"/>
            <a:ext cx="1766795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s-MX" sz="12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785786" y="1643050"/>
            <a:ext cx="2357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17 FEBRERO 2021</a:t>
            </a:r>
          </a:p>
          <a:p>
            <a:pPr algn="ctr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Se brinda apoyo por pate de el Delegado Heriberto Murguía y personal de la delegación a la entrega de escrituras en el Centro Cultural el Refugio con un horario de 11:00 a.m. a 12:00 p.m. en donde asisten alrededor de 50 personas.</a:t>
            </a:r>
          </a:p>
          <a:p>
            <a:pPr algn="ctr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611560" y="506165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ACTIVIDADES COMPLEMENTARIAS                                                                                     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FEBRERO  2021</a:t>
            </a:r>
            <a:endParaRPr lang="es-MX" sz="1200" dirty="0"/>
          </a:p>
          <a:p>
            <a:endParaRPr lang="es-MX" sz="1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96" y="1340768"/>
            <a:ext cx="2301720" cy="30689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757493"/>
            <a:ext cx="2651787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5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s-MX" sz="12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785786" y="1643050"/>
            <a:ext cx="23574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17 FEBRERO 2021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Reunión en la colonia Brisas de Chapala para ver la temática del mantenimiento de la unidad y conocer al la persona que se quedara a cargo de la Unidad en donde nos apoya la Directora Rosa Pérez Leal, el Director de Comude , el Delegado Heriberto Murguía con un horario de 12:00 p.m. a 1:00 p.m. en donde asisten alrededor de 5 personas.</a:t>
            </a:r>
          </a:p>
          <a:p>
            <a:pPr algn="ctr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611560" y="506165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ACTIVIDADES COMPLEMENTARIAS                                                                                     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FEBRERO  2021</a:t>
            </a:r>
            <a:endParaRPr lang="es-MX" sz="1200" dirty="0"/>
          </a:p>
          <a:p>
            <a:endParaRPr lang="es-MX" sz="1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314462"/>
            <a:ext cx="1977684" cy="26369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88" y="3068960"/>
            <a:ext cx="2193708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2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s-MX" sz="12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728977" y="1639850"/>
            <a:ext cx="23574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18 de febrero </a:t>
            </a:r>
          </a:p>
          <a:p>
            <a:pPr algn="ctr"/>
            <a:endParaRPr lang="es-MX" sz="1200" dirty="0">
              <a:latin typeface="Arial" pitchFamily="34" charset="0"/>
              <a:cs typeface="Arial" pitchFamily="34" charset="0"/>
            </a:endParaRPr>
          </a:p>
          <a:p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Entrega de 200 despensas a personas vulnerables de las Colonias Las Juntas el Vergel y La Romita en el DIF de Santa Rosalía con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un horario de 9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:00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a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.m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. a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1:00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p.m. en donde nos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apoya el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Delegado Heriberto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Murguía y 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personal de la Delegación.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Asisten 200 personas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aproximadamente.</a:t>
            </a:r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611560" y="506165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3.-    actividades complementarias                                                                                                             febrero 2020</a:t>
            </a:r>
            <a:endParaRPr lang="es-MX" sz="12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176" y="1484784"/>
            <a:ext cx="1491630" cy="198884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641758"/>
            <a:ext cx="1916709" cy="255561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44" y="1340768"/>
            <a:ext cx="2139702" cy="285293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24" y="4293096"/>
            <a:ext cx="1491630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1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s-MX" sz="12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728977" y="1639850"/>
            <a:ext cx="2357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27 DE ENERO</a:t>
            </a:r>
          </a:p>
          <a:p>
            <a:pPr algn="ctr"/>
            <a:endParaRPr lang="es-MX" sz="1200" dirty="0">
              <a:latin typeface="Arial" pitchFamily="34" charset="0"/>
              <a:cs typeface="Arial" pitchFamily="34" charset="0"/>
            </a:endParaRPr>
          </a:p>
          <a:p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Agradecemos al Gobierno de Tlaquepaque y a la Secretaria de Salud por la campaña de Descacharrizacion en la Colonia La Micaelita en donde se recolectaron 5 toneladas de cacharros y 80llantas.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611560" y="506165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3.-   VISITA  COLONIAS                                                                                                                enero 2020</a:t>
            </a:r>
            <a:endParaRPr lang="es-MX" sz="1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97" y="1391368"/>
            <a:ext cx="1744248" cy="232566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6"/>
          <a:stretch/>
        </p:blipFill>
        <p:spPr>
          <a:xfrm>
            <a:off x="6392900" y="1391368"/>
            <a:ext cx="1525080" cy="218811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559" y="4029158"/>
            <a:ext cx="1491630" cy="198884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693" y="3950031"/>
            <a:ext cx="1653648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6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s-MX" sz="12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728977" y="1639850"/>
            <a:ext cx="235745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28 DE ENERO</a:t>
            </a:r>
          </a:p>
          <a:p>
            <a:pPr algn="just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Visita en la colonia El Vergel en donde se Inicia un arranque de obra de un  Colector Sanitario de 144 metros lineales y a su vez se realizo un operativo de limpieza.</a:t>
            </a:r>
          </a:p>
          <a:p>
            <a:pPr algn="just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Nos acompaña la presidenta Ma. Elena Limón García, Regidores y el Delegado Heriberto Murguía además de personal dela Delegacion con un horario de 10:00 a.m. a 12:00 p.m. y asisten alrededor de 100 personas.</a:t>
            </a:r>
          </a:p>
          <a:p>
            <a:pPr algn="just"/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611560" y="506165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3.-   VISITA  COLONIAS                                                                                                                enero 2020</a:t>
            </a:r>
            <a:endParaRPr lang="es-MX" sz="12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6350" r="13601" b="19550"/>
          <a:stretch/>
        </p:blipFill>
        <p:spPr>
          <a:xfrm>
            <a:off x="5940152" y="1639850"/>
            <a:ext cx="2265463" cy="17299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25850" r="9401"/>
          <a:stretch/>
        </p:blipFill>
        <p:spPr>
          <a:xfrm>
            <a:off x="3563888" y="1340768"/>
            <a:ext cx="1891467" cy="252028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1" r="16401" b="6624"/>
          <a:stretch/>
        </p:blipFill>
        <p:spPr>
          <a:xfrm>
            <a:off x="3424963" y="4005064"/>
            <a:ext cx="2343256" cy="210807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725" y="3783595"/>
            <a:ext cx="2242515" cy="216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s-MX" sz="12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728977" y="1639850"/>
            <a:ext cx="235745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29 DE ENERO</a:t>
            </a:r>
          </a:p>
          <a:p>
            <a:pPr algn="ctr"/>
            <a:endParaRPr lang="es-MX" sz="1200" dirty="0">
              <a:latin typeface="Arial" pitchFamily="34" charset="0"/>
              <a:cs typeface="Arial" pitchFamily="34" charset="0"/>
            </a:endParaRPr>
          </a:p>
          <a:p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Entrega de despensas donadas por la plaza SAMIA a personas vulnerables de la Colonia Las Juntas, El Vergel y El Campesino en donde nos acompañan 3 personas representantes de los que hicieron la donación con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un horario de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11:00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p.m. a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1:00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p.m. en donde nos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apoya el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Delegado Heriberto Murguía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personal de la Delegación.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Asisten 7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personas. </a:t>
            </a:r>
          </a:p>
          <a:p>
            <a:pPr algn="ct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611560" y="506165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3.-   VISITA  COLONIAS /COVID                                                                                                               enero 2020</a:t>
            </a:r>
            <a:endParaRPr lang="es-MX" sz="12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4" r="20075" b="6278"/>
          <a:stretch/>
        </p:blipFill>
        <p:spPr>
          <a:xfrm>
            <a:off x="4026157" y="1428213"/>
            <a:ext cx="3539959" cy="223224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058" y="3910103"/>
            <a:ext cx="1761660" cy="234888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864" y="3830879"/>
            <a:ext cx="1821078" cy="242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s-MX" sz="12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728977" y="1639850"/>
            <a:ext cx="235745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2 DE FEBRERO</a:t>
            </a:r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200" dirty="0">
              <a:latin typeface="Arial" pitchFamily="34" charset="0"/>
              <a:cs typeface="Arial" pitchFamily="34" charset="0"/>
            </a:endParaRPr>
          </a:p>
          <a:p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>
                <a:latin typeface="Arial" pitchFamily="34" charset="0"/>
                <a:cs typeface="Arial" pitchFamily="34" charset="0"/>
              </a:rPr>
              <a:t>Entrega de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100 despensas, juguetes y dulces en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la Colonia El Vergel   enviados por parte la Presidenta María Elena Limón, con un horario de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3:00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p.m. a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4:00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p.m. en donde nos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apoya la Regidora Yolanda Reynoso y Hogla Bustos,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el Delegado Heriberto Murguía  personal de la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Delegación y de participación ciudadana 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asisten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200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personas. </a:t>
            </a:r>
          </a:p>
          <a:p>
            <a:pPr algn="ctr"/>
            <a:endParaRPr lang="es-MX" sz="1200" dirty="0">
              <a:latin typeface="Arial" pitchFamily="34" charset="0"/>
              <a:cs typeface="Arial" pitchFamily="34" charset="0"/>
            </a:endParaRPr>
          </a:p>
          <a:p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611560" y="506165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3.-   VISITA  COLONIAS                                                                                                                febrero 2020</a:t>
            </a:r>
            <a:endParaRPr lang="es-MX" sz="1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39"/>
          <a:stretch/>
        </p:blipFill>
        <p:spPr>
          <a:xfrm>
            <a:off x="6156176" y="1340768"/>
            <a:ext cx="2031690" cy="23042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45959"/>
            <a:ext cx="1761660" cy="234888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755" y="3874740"/>
            <a:ext cx="1707654" cy="227687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76" y="4049923"/>
            <a:ext cx="2574032" cy="193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8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s-MX" sz="12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728977" y="1639850"/>
            <a:ext cx="235745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3 DE FEBRERO</a:t>
            </a:r>
          </a:p>
          <a:p>
            <a:pPr algn="ctr"/>
            <a:endParaRPr lang="es-MX" sz="1200" dirty="0">
              <a:latin typeface="Arial" pitchFamily="34" charset="0"/>
              <a:cs typeface="Arial" pitchFamily="34" charset="0"/>
            </a:endParaRPr>
          </a:p>
          <a:p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Agradecemos al Gobierno de Tlaquepaque y a la Secretaria de Salud por la campaña de Descacharrizacion en la Colonia La Guadalupana en donde se recolectaron 5 toneladas de cacharros y 120 llantas.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611560" y="506165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3.-   VISITA  COLONIAS                                                                                                                febrero 2020</a:t>
            </a:r>
            <a:endParaRPr lang="es-MX" sz="12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62" y="1340768"/>
            <a:ext cx="1707654" cy="227687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674" y="3895400"/>
            <a:ext cx="1599642" cy="213285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9"/>
          <a:stretch/>
        </p:blipFill>
        <p:spPr>
          <a:xfrm>
            <a:off x="5229574" y="3501008"/>
            <a:ext cx="1123857" cy="216024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13" y="3617640"/>
            <a:ext cx="1977684" cy="263691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50"/>
          <a:stretch/>
        </p:blipFill>
        <p:spPr>
          <a:xfrm>
            <a:off x="5722306" y="1309052"/>
            <a:ext cx="2355726" cy="206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4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s-MX" sz="12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728977" y="1639850"/>
            <a:ext cx="2357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4 y 5  DE FEBRERO</a:t>
            </a:r>
          </a:p>
          <a:p>
            <a:pPr algn="ctr"/>
            <a:endParaRPr lang="es-MX" sz="1200" dirty="0">
              <a:latin typeface="Arial" pitchFamily="34" charset="0"/>
              <a:cs typeface="Arial" pitchFamily="34" charset="0"/>
            </a:endParaRPr>
          </a:p>
          <a:p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Agradecemos al Gobierno de Tlaquepaque y a la Secretaria de Salud por la campaña de Descacharrizacion en la Colonia La Micaelita  en donde se recolectaron 5 toneladas de cacharros y 180 llantas.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611560" y="506165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3.-   VISITA  COLONIAS                                                                                                                febrero 2020</a:t>
            </a:r>
            <a:endParaRPr lang="es-MX" sz="1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115" y="1234690"/>
            <a:ext cx="2035113" cy="271348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497" y="1259733"/>
            <a:ext cx="2031690" cy="270892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4" b="10992"/>
          <a:stretch/>
        </p:blipFill>
        <p:spPr>
          <a:xfrm>
            <a:off x="3545887" y="4293096"/>
            <a:ext cx="2196242" cy="194421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738" y="4156970"/>
            <a:ext cx="1491630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6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s-MX" sz="12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728977" y="1639850"/>
            <a:ext cx="2357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Arial" pitchFamily="34" charset="0"/>
                <a:cs typeface="Arial" pitchFamily="34" charset="0"/>
              </a:rPr>
              <a:t>8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  DE FEBRERO</a:t>
            </a:r>
          </a:p>
          <a:p>
            <a:pPr algn="ctr"/>
            <a:endParaRPr lang="es-MX" sz="1200" dirty="0">
              <a:latin typeface="Arial" pitchFamily="34" charset="0"/>
              <a:cs typeface="Arial" pitchFamily="34" charset="0"/>
            </a:endParaRPr>
          </a:p>
          <a:p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Agradecemos al Gobierno de Tlaquepaque y a la Secretaria de Salud por la campaña de Descacharrizacion en la Colonia El Vergel  en donde se recolectaron 5 toneladas de cacharros y 120 llantas.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611560" y="506165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3.-   VISITA  COLONIAS                                                                                                                febrero 2020</a:t>
            </a:r>
            <a:endParaRPr lang="es-MX" sz="12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1368863"/>
            <a:ext cx="1927101" cy="256946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84784"/>
            <a:ext cx="1802456" cy="24032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5"/>
          <a:stretch/>
        </p:blipFill>
        <p:spPr>
          <a:xfrm>
            <a:off x="4965194" y="4270597"/>
            <a:ext cx="198110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s-MX" sz="12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728977" y="1639850"/>
            <a:ext cx="23574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9  DE FEBRERO</a:t>
            </a:r>
          </a:p>
          <a:p>
            <a:pPr algn="ctr"/>
            <a:endParaRPr lang="es-MX" sz="1200" dirty="0">
              <a:latin typeface="Arial" pitchFamily="34" charset="0"/>
              <a:cs typeface="Arial" pitchFamily="34" charset="0"/>
            </a:endParaRPr>
          </a:p>
          <a:p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Agradecemos al Gobierno de Tlaquepaque y a la Secretaria de Salud por la campaña de Descacharrizacion en la Colonia El Vergel  en donde se recolectaron 6 toneladas de cacharros y 150 llantas.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611560" y="506165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3.-   VISITA  COLONIAS                                                                                                                febrero 2020</a:t>
            </a:r>
            <a:endParaRPr lang="es-MX" sz="1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976" y="1378706"/>
            <a:ext cx="1775694" cy="23675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416812"/>
            <a:ext cx="2065800" cy="27544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80" y="3871695"/>
            <a:ext cx="1766580" cy="235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3895</TotalTime>
  <Words>925</Words>
  <Application>Microsoft Office PowerPoint</Application>
  <PresentationFormat>Presentación en pantalla (4:3)</PresentationFormat>
  <Paragraphs>109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 Unicode MS</vt:lpstr>
      <vt:lpstr>Arial</vt:lpstr>
      <vt:lpstr>Arial Narrow</vt:lpstr>
      <vt:lpstr>Calibri</vt:lpstr>
      <vt:lpstr>Calisto MT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Cesar Ignacio Bocanegra Alvarado</cp:lastModifiedBy>
  <cp:revision>208</cp:revision>
  <cp:lastPrinted>2020-12-15T18:47:14Z</cp:lastPrinted>
  <dcterms:created xsi:type="dcterms:W3CDTF">2019-04-04T16:38:12Z</dcterms:created>
  <dcterms:modified xsi:type="dcterms:W3CDTF">2021-03-03T17:11:59Z</dcterms:modified>
</cp:coreProperties>
</file>