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6" r:id="rId2"/>
    <p:sldId id="261" r:id="rId3"/>
    <p:sldId id="263" r:id="rId4"/>
    <p:sldId id="262" r:id="rId5"/>
    <p:sldId id="264" r:id="rId6"/>
    <p:sldId id="265" r:id="rId7"/>
    <p:sldId id="277" r:id="rId8"/>
    <p:sldId id="271" r:id="rId9"/>
    <p:sldId id="286" r:id="rId10"/>
    <p:sldId id="288" r:id="rId11"/>
    <p:sldId id="287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4361" autoAdjust="0"/>
    <p:restoredTop sz="94660"/>
  </p:normalViewPr>
  <p:slideViewPr>
    <p:cSldViewPr>
      <p:cViewPr varScale="1">
        <p:scale>
          <a:sx n="100" d="100"/>
          <a:sy n="100" d="100"/>
        </p:scale>
        <p:origin x="72" y="114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1619F-0538-4BB5-8FA8-07D81AEF5B0F}" type="datetimeFigureOut">
              <a:rPr lang="es-ES" smtClean="0"/>
              <a:t>03/03/2021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5D7B5-AB23-40C7-8BF9-DF21EBF9E84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600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A653627-A545-4F8C-8FB7-5AFD786D5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72D7B94-66E0-473A-B6B1-C5314FCDD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D88CB2B-7D80-4B42-9438-10D814874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03/03/2021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63A70DC-7494-4991-8F1D-68A000D1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564BAF3-8DDA-4E1B-8BDF-F5E7A1C2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5795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BE9A5D1-4619-45CA-AA1F-95DD85BC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8EED7FB8-66F3-46F8-826D-DE1D1EA39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5D7FCC5-EC06-4F49-A9F8-3A65AEA32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03/03/2021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A4E613C-790D-4A7B-B1D0-9B3307D9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42B6D9B-1B19-4F51-98AE-8403108B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959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6AEBCC78-84A5-4704-BE63-F8BF6811F4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37AA22F2-0D69-47EF-8C01-DDDF3B747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5DB9641-0FD1-44DF-AF90-6B2A3B6F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03/03/2021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F66F81E-4E26-48F3-9955-232FE18FE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0A86F11-EFF9-41BB-96AD-C1ABF35B1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495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4D608C0-3301-4B10-B6C2-E590B9C8B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8DA0A4B-1C83-4520-9AAB-89404BAE7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B75ECB8-2F28-440D-92D1-AEBE6FF4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03/03/2021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CDB13AA-4B41-414A-A563-BD39B7A1D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632B88C-7B34-4EC1-B271-A0DA80492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3281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8F02C02-D588-41C3-8457-09E73A256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E2A8257-018C-4F76-BE74-9CE26336E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A9E9262-0496-404B-B756-73F938808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03/03/2021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7ACA6EC-775D-4CB6-A575-D74066953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D33B389-F0E4-4E30-AFE0-D6C9D092B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679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DBAEE09-F753-4962-A77C-622E27BFC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417E154-8C2E-45B9-A481-0A5A0F576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0557106-294C-4861-AA55-88C68B21A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A9A5DCB-DD70-4608-937E-5D1B3D1E5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03/03/2021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3955E2C-2C94-4EF9-AE29-57139386C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1E34CF6-DE25-4E85-95BB-BC2B1565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0820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BF9047-9C11-419A-B355-18D6B3BB1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17E0748-ED84-4D60-8BDF-4F98FC8BF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F55B538-B91B-412B-B2CB-6B3205F5C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18B53706-F0B9-485F-B0C1-60B9F1AA7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60BB1043-136F-462B-A943-40B49FDB7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65FE33A-C71B-4CC6-A960-D607DEEE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03/03/2021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74F58504-9A0F-46BA-B528-17EF832B0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A586A8BE-197E-4FE5-A63E-7CAB18B3B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360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3AB18B-3033-45E7-A873-39707DFE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DFD63BB0-A82B-4DBE-A127-9859F5228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03/03/2021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F811DC39-38A1-4776-88B9-AE9E347D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55F4D9AD-3058-48DE-A3CB-4875664F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7121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952FD414-A129-44BC-B40A-D315479BD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03/03/2021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D608749C-AA72-4E55-A408-6304F6E0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EE642BFD-F0F4-4963-967D-BADFC363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2686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F830C11-959B-45C5-808B-80842712C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9988630-0ED1-42D2-84C8-21C107CCB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CED61F6-5970-4D66-AD75-214FAB2A6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74C48CF-D5AF-47A9-A4AF-B29F0387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03/03/2021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A944395-F36B-40DC-A4BE-F846FB39A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972F985-289D-46C5-B282-1DFBFBE48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415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0E8A624-BC16-4354-89FD-78B0DB6B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7C25D273-5791-4466-90E7-30531BDB4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6594DAE-1C79-43FC-84B7-9F7018335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A970E55-25D3-4A25-8294-BA01D5EEE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03/03/2021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8086529-AF13-45C0-AA66-5A7C9EBDF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2F37F3B0-9670-4BF1-A8ED-B5300296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1051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C5D72B33-9C2A-4C6A-8687-8C35F65BA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91C96F3-75D7-4C01-81BF-AC7512863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E802D03-3200-4DD5-ABC8-B92EFE123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4C5AB-0384-44CF-8A76-84DE126730C5}" type="datetimeFigureOut">
              <a:rPr lang="es-MX" smtClean="0"/>
              <a:pPr/>
              <a:t>03/03/2021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FDA4FA6-DCB1-4A4C-99AB-BCA6D6BD4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3E169DB-2FEA-4518-B1DA-23C18B292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9261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28860" y="1500174"/>
            <a:ext cx="5572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954444" y="392906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Informe Febrero de 2021 </a:t>
            </a:r>
            <a:endParaRPr lang="es-MX" sz="2400" dirty="0"/>
          </a:p>
        </p:txBody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479"/>
            <a:ext cx="1328740" cy="13903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CuadroTexto"/>
          <p:cNvSpPr txBox="1"/>
          <p:nvPr/>
        </p:nvSpPr>
        <p:spPr>
          <a:xfrm>
            <a:off x="1035818" y="3427445"/>
            <a:ext cx="7640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DELEGACIÓN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MUNICIPAL </a:t>
            </a:r>
            <a:r>
              <a:rPr lang="es-MX" sz="2000" smtClean="0">
                <a:latin typeface="Arial" panose="020B0604020202020204" pitchFamily="34" charset="0"/>
                <a:cs typeface="Arial" panose="020B0604020202020204" pitchFamily="34" charset="0"/>
              </a:rPr>
              <a:t>DE SAN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MARTIN DE LAS FLORES</a:t>
            </a:r>
          </a:p>
        </p:txBody>
      </p:sp>
    </p:spTree>
    <p:extLst>
      <p:ext uri="{BB962C8B-B14F-4D97-AF65-F5344CB8AC3E}">
        <p14:creationId xmlns:p14="http://schemas.microsoft.com/office/powerpoint/2010/main" val="2941629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>
            <a:extLst>
              <a:ext uri="{FF2B5EF4-FFF2-40B4-BE49-F238E27FC236}">
                <a16:creationId xmlns="" xmlns:a16="http://schemas.microsoft.com/office/drawing/2014/main" id="{BFBBEBA2-FA48-4A27-A033-855B63BCD08E}"/>
              </a:ext>
            </a:extLst>
          </p:cNvPr>
          <p:cNvSpPr/>
          <p:nvPr/>
        </p:nvSpPr>
        <p:spPr>
          <a:xfrm>
            <a:off x="389450" y="1154157"/>
            <a:ext cx="8359013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4 Rectángulo">
            <a:extLst>
              <a:ext uri="{FF2B5EF4-FFF2-40B4-BE49-F238E27FC236}">
                <a16:creationId xmlns="" xmlns:a16="http://schemas.microsoft.com/office/drawing/2014/main" id="{C4ABE26D-7756-4F25-A438-FB071954679F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b="1" dirty="0"/>
              <a:t> Visita a Colonias</a:t>
            </a:r>
          </a:p>
          <a:p>
            <a:endParaRPr lang="es-MX" dirty="0"/>
          </a:p>
        </p:txBody>
      </p:sp>
      <p:cxnSp>
        <p:nvCxnSpPr>
          <p:cNvPr id="4" name="6 Conector recto">
            <a:extLst>
              <a:ext uri="{FF2B5EF4-FFF2-40B4-BE49-F238E27FC236}">
                <a16:creationId xmlns="" xmlns:a16="http://schemas.microsoft.com/office/drawing/2014/main" id="{0442D609-51B1-48DB-9CA3-A3827F9DEF9D}"/>
              </a:ext>
            </a:extLst>
          </p:cNvPr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7606CC9F-617C-4B2C-AC0F-87209B32A011}"/>
              </a:ext>
            </a:extLst>
          </p:cNvPr>
          <p:cNvSpPr txBox="1"/>
          <p:nvPr/>
        </p:nvSpPr>
        <p:spPr>
          <a:xfrm>
            <a:off x="344285" y="1470089"/>
            <a:ext cx="28528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realizo limpieza de calle dos de abril por personal de la delegación  debido la tira de basura que se realiza contante </a:t>
            </a:r>
          </a:p>
          <a:p>
            <a:pPr marL="342900" indent="-342900">
              <a:buFontTx/>
              <a:buChar char="-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realizo reporte a medio ambiente 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>
            <a:extLst>
              <a:ext uri="{FF2B5EF4-FFF2-40B4-BE49-F238E27FC236}">
                <a16:creationId xmlns="" xmlns:a16="http://schemas.microsoft.com/office/drawing/2014/main" id="{659B6862-9EB0-4527-AB84-C9EF9CAA26FB}"/>
              </a:ext>
            </a:extLst>
          </p:cNvPr>
          <p:cNvSpPr txBox="1"/>
          <p:nvPr/>
        </p:nvSpPr>
        <p:spPr>
          <a:xfrm>
            <a:off x="7010617" y="514820"/>
            <a:ext cx="1443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Febrero 2021</a:t>
            </a:r>
            <a:endParaRPr lang="es-MX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" t="27170" b="26792"/>
          <a:stretch/>
        </p:blipFill>
        <p:spPr>
          <a:xfrm>
            <a:off x="3347862" y="1239635"/>
            <a:ext cx="2520281" cy="254940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" t="23396" r="10754" b="22515"/>
          <a:stretch/>
        </p:blipFill>
        <p:spPr>
          <a:xfrm>
            <a:off x="5940432" y="1268759"/>
            <a:ext cx="2666653" cy="2520281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0" t="38939" r="11425" b="19245"/>
          <a:stretch/>
        </p:blipFill>
        <p:spPr>
          <a:xfrm>
            <a:off x="3591724" y="3870745"/>
            <a:ext cx="4862749" cy="236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89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>
            <a:extLst>
              <a:ext uri="{FF2B5EF4-FFF2-40B4-BE49-F238E27FC236}">
                <a16:creationId xmlns="" xmlns:a16="http://schemas.microsoft.com/office/drawing/2014/main" id="{BFBBEBA2-FA48-4A27-A033-855B63BCD08E}"/>
              </a:ext>
            </a:extLst>
          </p:cNvPr>
          <p:cNvSpPr/>
          <p:nvPr/>
        </p:nvSpPr>
        <p:spPr>
          <a:xfrm>
            <a:off x="389451" y="1154157"/>
            <a:ext cx="8064896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4 Rectángulo">
            <a:extLst>
              <a:ext uri="{FF2B5EF4-FFF2-40B4-BE49-F238E27FC236}">
                <a16:creationId xmlns="" xmlns:a16="http://schemas.microsoft.com/office/drawing/2014/main" id="{C4ABE26D-7756-4F25-A438-FB071954679F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b="1" dirty="0"/>
              <a:t>Visita a Colonias</a:t>
            </a:r>
          </a:p>
          <a:p>
            <a:endParaRPr lang="es-MX" dirty="0"/>
          </a:p>
        </p:txBody>
      </p:sp>
      <p:cxnSp>
        <p:nvCxnSpPr>
          <p:cNvPr id="4" name="6 Conector recto">
            <a:extLst>
              <a:ext uri="{FF2B5EF4-FFF2-40B4-BE49-F238E27FC236}">
                <a16:creationId xmlns="" xmlns:a16="http://schemas.microsoft.com/office/drawing/2014/main" id="{0442D609-51B1-48DB-9CA3-A3827F9DEF9D}"/>
              </a:ext>
            </a:extLst>
          </p:cNvPr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CuadroTexto 12">
            <a:extLst>
              <a:ext uri="{FF2B5EF4-FFF2-40B4-BE49-F238E27FC236}">
                <a16:creationId xmlns="" xmlns:a16="http://schemas.microsoft.com/office/drawing/2014/main" id="{7606CC9F-617C-4B2C-AC0F-87209B32A011}"/>
              </a:ext>
            </a:extLst>
          </p:cNvPr>
          <p:cNvSpPr txBox="1"/>
          <p:nvPr/>
        </p:nvSpPr>
        <p:spPr>
          <a:xfrm>
            <a:off x="344285" y="1470089"/>
            <a:ext cx="28528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realizo limpieza  de calles de casas en abandono debido a denuncias de  ciudadanos  afectados por la falta de limpieza afectando 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>
            <a:extLst>
              <a:ext uri="{FF2B5EF4-FFF2-40B4-BE49-F238E27FC236}">
                <a16:creationId xmlns="" xmlns:a16="http://schemas.microsoft.com/office/drawing/2014/main" id="{659B6862-9EB0-4527-AB84-C9EF9CAA26FB}"/>
              </a:ext>
            </a:extLst>
          </p:cNvPr>
          <p:cNvSpPr txBox="1"/>
          <p:nvPr/>
        </p:nvSpPr>
        <p:spPr>
          <a:xfrm>
            <a:off x="7010617" y="514820"/>
            <a:ext cx="1443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Febrero 2021</a:t>
            </a:r>
            <a:endParaRPr lang="es-MX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0" t="16829" b="27547"/>
          <a:stretch/>
        </p:blipFill>
        <p:spPr>
          <a:xfrm>
            <a:off x="3347865" y="1255106"/>
            <a:ext cx="2448272" cy="274903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t="23396" b="12453"/>
          <a:stretch/>
        </p:blipFill>
        <p:spPr>
          <a:xfrm>
            <a:off x="5940153" y="1328039"/>
            <a:ext cx="2304255" cy="26761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75" b="16478"/>
          <a:stretch/>
        </p:blipFill>
        <p:spPr>
          <a:xfrm>
            <a:off x="3784336" y="4048187"/>
            <a:ext cx="3919364" cy="218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47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9FD22A39-907C-44A8-B266-920ECF26F6F5}"/>
              </a:ext>
            </a:extLst>
          </p:cNvPr>
          <p:cNvSpPr txBox="1"/>
          <p:nvPr/>
        </p:nvSpPr>
        <p:spPr>
          <a:xfrm>
            <a:off x="395536" y="1484784"/>
            <a:ext cx="28341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 realizó en estrecha cohesión y logística </a:t>
            </a:r>
            <a:endParaRPr lang="es-MX" dirty="0"/>
          </a:p>
          <a:p>
            <a:r>
              <a:rPr lang="es-MX" dirty="0" smtClean="0"/>
              <a:t> en  apoyo de pre registro de te queremos jefa, te queremos cuidar  en ello con todas las medidas</a:t>
            </a:r>
          </a:p>
          <a:p>
            <a:r>
              <a:rPr lang="es-MX" dirty="0" smtClean="0"/>
              <a:t>con </a:t>
            </a:r>
            <a:r>
              <a:rPr lang="es-MX" dirty="0"/>
              <a:t>su sana distancia y </a:t>
            </a:r>
            <a:r>
              <a:rPr lang="es-MX" dirty="0" smtClean="0"/>
              <a:t>cubre bocas</a:t>
            </a:r>
            <a:endParaRPr lang="es-MX" dirty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7" name="4 Rectángulo">
            <a:extLst>
              <a:ext uri="{FF2B5EF4-FFF2-40B4-BE49-F238E27FC236}">
                <a16:creationId xmlns="" xmlns:a16="http://schemas.microsoft.com/office/drawing/2014/main" id="{1049C481-82FE-4686-904C-FC86FA95B446}"/>
              </a:ext>
            </a:extLst>
          </p:cNvPr>
          <p:cNvSpPr/>
          <p:nvPr/>
        </p:nvSpPr>
        <p:spPr>
          <a:xfrm>
            <a:off x="395536" y="476672"/>
            <a:ext cx="8424936" cy="493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/>
              <a:t>Visita a Colonias</a:t>
            </a:r>
          </a:p>
          <a:p>
            <a:endParaRPr lang="es-MX" dirty="0"/>
          </a:p>
        </p:txBody>
      </p:sp>
      <p:sp>
        <p:nvSpPr>
          <p:cNvPr id="8" name="3 Rectángulo">
            <a:extLst>
              <a:ext uri="{FF2B5EF4-FFF2-40B4-BE49-F238E27FC236}">
                <a16:creationId xmlns="" xmlns:a16="http://schemas.microsoft.com/office/drawing/2014/main" id="{A76A4D35-7429-4EF1-B8EC-80C10379E108}"/>
              </a:ext>
            </a:extLst>
          </p:cNvPr>
          <p:cNvSpPr/>
          <p:nvPr/>
        </p:nvSpPr>
        <p:spPr>
          <a:xfrm>
            <a:off x="395536" y="1196752"/>
            <a:ext cx="8424936" cy="55446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9" name="6 Conector recto">
            <a:extLst>
              <a:ext uri="{FF2B5EF4-FFF2-40B4-BE49-F238E27FC236}">
                <a16:creationId xmlns="" xmlns:a16="http://schemas.microsoft.com/office/drawing/2014/main" id="{F5A657EA-C949-4CFB-B403-1CD88B50E1DE}"/>
              </a:ext>
            </a:extLst>
          </p:cNvPr>
          <p:cNvCxnSpPr>
            <a:cxnSpLocks/>
          </p:cNvCxnSpPr>
          <p:nvPr/>
        </p:nvCxnSpPr>
        <p:spPr>
          <a:xfrm>
            <a:off x="3203848" y="1196752"/>
            <a:ext cx="0" cy="554461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10 CuadroTexto">
            <a:extLst>
              <a:ext uri="{FF2B5EF4-FFF2-40B4-BE49-F238E27FC236}">
                <a16:creationId xmlns="" xmlns:a16="http://schemas.microsoft.com/office/drawing/2014/main" id="{659B6862-9EB0-4527-AB84-C9EF9CAA26FB}"/>
              </a:ext>
            </a:extLst>
          </p:cNvPr>
          <p:cNvSpPr txBox="1"/>
          <p:nvPr/>
        </p:nvSpPr>
        <p:spPr>
          <a:xfrm>
            <a:off x="7010618" y="514820"/>
            <a:ext cx="1443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Febrero 2021</a:t>
            </a:r>
            <a:endParaRPr lang="es-MX" b="1" dirty="0"/>
          </a:p>
        </p:txBody>
      </p:sp>
      <p:sp>
        <p:nvSpPr>
          <p:cNvPr id="11" name="10 CuadroTexto">
            <a:extLst>
              <a:ext uri="{FF2B5EF4-FFF2-40B4-BE49-F238E27FC236}">
                <a16:creationId xmlns="" xmlns:a16="http://schemas.microsoft.com/office/drawing/2014/main" id="{659B6862-9EB0-4527-AB84-C9EF9CAA26FB}"/>
              </a:ext>
            </a:extLst>
          </p:cNvPr>
          <p:cNvSpPr txBox="1"/>
          <p:nvPr/>
        </p:nvSpPr>
        <p:spPr>
          <a:xfrm>
            <a:off x="7010617" y="514820"/>
            <a:ext cx="1443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Febrero 2021</a:t>
            </a:r>
            <a:endParaRPr lang="es-MX" b="1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40768"/>
            <a:ext cx="3168353" cy="244827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982476"/>
            <a:ext cx="3227851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3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A497B6DE-BD03-4DE9-A380-0826D1C852F2}"/>
              </a:ext>
            </a:extLst>
          </p:cNvPr>
          <p:cNvSpPr txBox="1"/>
          <p:nvPr/>
        </p:nvSpPr>
        <p:spPr>
          <a:xfrm>
            <a:off x="323528" y="630622"/>
            <a:ext cx="84969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b="1" dirty="0" smtClean="0"/>
              <a:t> </a:t>
            </a:r>
            <a:r>
              <a:rPr lang="es-MX" b="1" dirty="0"/>
              <a:t>Visita a Colonias</a:t>
            </a:r>
          </a:p>
        </p:txBody>
      </p:sp>
      <p:cxnSp>
        <p:nvCxnSpPr>
          <p:cNvPr id="10" name="6 Conector recto">
            <a:extLst>
              <a:ext uri="{FF2B5EF4-FFF2-40B4-BE49-F238E27FC236}">
                <a16:creationId xmlns="" xmlns:a16="http://schemas.microsoft.com/office/drawing/2014/main" id="{2FA785AF-6044-4CD8-96E8-08F143640CF1}"/>
              </a:ext>
            </a:extLst>
          </p:cNvPr>
          <p:cNvCxnSpPr>
            <a:cxnSpLocks/>
          </p:cNvCxnSpPr>
          <p:nvPr/>
        </p:nvCxnSpPr>
        <p:spPr>
          <a:xfrm>
            <a:off x="2987824" y="1412776"/>
            <a:ext cx="0" cy="490782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D03D7971-2910-4625-BA08-15EE9322F95A}"/>
              </a:ext>
            </a:extLst>
          </p:cNvPr>
          <p:cNvSpPr txBox="1"/>
          <p:nvPr/>
        </p:nvSpPr>
        <p:spPr>
          <a:xfrm>
            <a:off x="251520" y="1265106"/>
            <a:ext cx="8496944" cy="520316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323528" y="1772815"/>
            <a:ext cx="2448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Seguimos </a:t>
            </a:r>
            <a:r>
              <a:rPr lang="es-MX" dirty="0" smtClean="0"/>
              <a:t>trabajando</a:t>
            </a:r>
            <a:endParaRPr lang="es-MX" dirty="0"/>
          </a:p>
          <a:p>
            <a:r>
              <a:rPr lang="es-MX" dirty="0" smtClean="0"/>
              <a:t>En la reparación de soldadura  de mobiliario de oficina por personal de la Delegación  Municipal</a:t>
            </a:r>
          </a:p>
          <a:p>
            <a:pPr marL="285750" indent="-285750">
              <a:buFontTx/>
              <a:buChar char="-"/>
            </a:pPr>
            <a:r>
              <a:rPr lang="es-MX" dirty="0" smtClean="0"/>
              <a:t>Se realizo reportes de luminaria con reporte  102601 </a:t>
            </a:r>
          </a:p>
          <a:p>
            <a:pPr marL="285750" indent="-285750">
              <a:buFontTx/>
              <a:buChar char="-"/>
            </a:pPr>
            <a:endParaRPr lang="es-MX" dirty="0"/>
          </a:p>
        </p:txBody>
      </p:sp>
      <p:sp>
        <p:nvSpPr>
          <p:cNvPr id="12" name="11 CuadroTexto">
            <a:extLst>
              <a:ext uri="{FF2B5EF4-FFF2-40B4-BE49-F238E27FC236}">
                <a16:creationId xmlns="" xmlns:a16="http://schemas.microsoft.com/office/drawing/2014/main" id="{659B6862-9EB0-4527-AB84-C9EF9CAA26FB}"/>
              </a:ext>
            </a:extLst>
          </p:cNvPr>
          <p:cNvSpPr txBox="1"/>
          <p:nvPr/>
        </p:nvSpPr>
        <p:spPr>
          <a:xfrm>
            <a:off x="7088583" y="683404"/>
            <a:ext cx="1443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Febrero 2021</a:t>
            </a:r>
            <a:endParaRPr lang="es-MX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552373"/>
            <a:ext cx="2520280" cy="231431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985305"/>
            <a:ext cx="2520280" cy="2335291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552373"/>
            <a:ext cx="2810361" cy="227687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66508"/>
            <a:ext cx="2736304" cy="23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34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Rectángulo">
            <a:extLst>
              <a:ext uri="{FF2B5EF4-FFF2-40B4-BE49-F238E27FC236}">
                <a16:creationId xmlns="" xmlns:a16="http://schemas.microsoft.com/office/drawing/2014/main" id="{E77DC241-4231-40EF-8E0B-AA24528F1162}"/>
              </a:ext>
            </a:extLst>
          </p:cNvPr>
          <p:cNvSpPr/>
          <p:nvPr/>
        </p:nvSpPr>
        <p:spPr>
          <a:xfrm>
            <a:off x="395536" y="476672"/>
            <a:ext cx="8424936" cy="493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/>
              <a:t>Visita a Colonias</a:t>
            </a:r>
          </a:p>
          <a:p>
            <a:endParaRPr lang="es-MX" dirty="0"/>
          </a:p>
        </p:txBody>
      </p:sp>
      <p:sp>
        <p:nvSpPr>
          <p:cNvPr id="9" name="3 Rectángulo">
            <a:extLst>
              <a:ext uri="{FF2B5EF4-FFF2-40B4-BE49-F238E27FC236}">
                <a16:creationId xmlns="" xmlns:a16="http://schemas.microsoft.com/office/drawing/2014/main" id="{612D29F5-1350-417F-8336-74BFA603DFFF}"/>
              </a:ext>
            </a:extLst>
          </p:cNvPr>
          <p:cNvSpPr/>
          <p:nvPr/>
        </p:nvSpPr>
        <p:spPr>
          <a:xfrm>
            <a:off x="395536" y="1196752"/>
            <a:ext cx="8496944" cy="525658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10" name="6 Conector recto">
            <a:extLst>
              <a:ext uri="{FF2B5EF4-FFF2-40B4-BE49-F238E27FC236}">
                <a16:creationId xmlns="" xmlns:a16="http://schemas.microsoft.com/office/drawing/2014/main" id="{78B8A7B1-A02D-4B90-A726-D5C32BA4BA67}"/>
              </a:ext>
            </a:extLst>
          </p:cNvPr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E6238547-8399-4C94-B99D-F80B3AD852DC}"/>
              </a:ext>
            </a:extLst>
          </p:cNvPr>
          <p:cNvSpPr txBox="1"/>
          <p:nvPr/>
        </p:nvSpPr>
        <p:spPr>
          <a:xfrm>
            <a:off x="376454" y="1340768"/>
            <a:ext cx="259879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-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smtClean="0"/>
              <a:t>Se realizo brigada de limpieza de  maleza  en la calle  </a:t>
            </a:r>
            <a:r>
              <a:rPr lang="es-MX" sz="2000" dirty="0" err="1" smtClean="0"/>
              <a:t>periferico</a:t>
            </a:r>
            <a:r>
              <a:rPr lang="es-MX" sz="2000" dirty="0" smtClean="0"/>
              <a:t> por personal de </a:t>
            </a:r>
          </a:p>
          <a:p>
            <a:r>
              <a:rPr lang="es-MX" sz="2000" dirty="0" smtClean="0"/>
              <a:t>Delegación </a:t>
            </a:r>
          </a:p>
          <a:p>
            <a:r>
              <a:rPr lang="es-MX" sz="2000" dirty="0" smtClean="0"/>
              <a:t>Todo con protocolo de su </a:t>
            </a:r>
            <a:r>
              <a:rPr lang="es-MX" sz="2000" dirty="0"/>
              <a:t>sana distancia y </a:t>
            </a:r>
            <a:r>
              <a:rPr lang="es-MX" sz="2000" dirty="0" smtClean="0"/>
              <a:t>cubre bocas</a:t>
            </a:r>
            <a:endParaRPr lang="es-MX" sz="2000" dirty="0"/>
          </a:p>
          <a:p>
            <a:endParaRPr lang="es-MX" sz="2000" dirty="0"/>
          </a:p>
          <a:p>
            <a:r>
              <a:rPr lang="es-MX" sz="2000" dirty="0"/>
              <a:t/>
            </a:r>
            <a:br>
              <a:rPr lang="es-MX" sz="2000" dirty="0"/>
            </a:br>
            <a:endParaRPr lang="es-MX" dirty="0" smtClean="0">
              <a:latin typeface="Segoe UI Historic" panose="020B0502040204020203" pitchFamily="34" charset="0"/>
            </a:endParaRPr>
          </a:p>
        </p:txBody>
      </p:sp>
      <p:sp>
        <p:nvSpPr>
          <p:cNvPr id="12" name="11 CuadroTexto">
            <a:extLst>
              <a:ext uri="{FF2B5EF4-FFF2-40B4-BE49-F238E27FC236}">
                <a16:creationId xmlns="" xmlns:a16="http://schemas.microsoft.com/office/drawing/2014/main" id="{659B6862-9EB0-4527-AB84-C9EF9CAA26FB}"/>
              </a:ext>
            </a:extLst>
          </p:cNvPr>
          <p:cNvSpPr txBox="1"/>
          <p:nvPr/>
        </p:nvSpPr>
        <p:spPr>
          <a:xfrm>
            <a:off x="7010617" y="514820"/>
            <a:ext cx="1443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Febrero 2021</a:t>
            </a:r>
            <a:endParaRPr lang="es-MX" b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268760"/>
            <a:ext cx="2592288" cy="4824536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68760"/>
            <a:ext cx="266429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10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Rectángulo">
            <a:extLst>
              <a:ext uri="{FF2B5EF4-FFF2-40B4-BE49-F238E27FC236}">
                <a16:creationId xmlns="" xmlns:a16="http://schemas.microsoft.com/office/drawing/2014/main" id="{0883FBD7-4BF7-4FB9-89CB-C1FD68213CC0}"/>
              </a:ext>
            </a:extLst>
          </p:cNvPr>
          <p:cNvSpPr/>
          <p:nvPr/>
        </p:nvSpPr>
        <p:spPr>
          <a:xfrm>
            <a:off x="395536" y="476672"/>
            <a:ext cx="8207520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b="1" dirty="0" smtClean="0"/>
              <a:t> </a:t>
            </a:r>
            <a:r>
              <a:rPr lang="es-MX" b="1" dirty="0"/>
              <a:t>Visita a Colonias</a:t>
            </a:r>
          </a:p>
          <a:p>
            <a:endParaRPr lang="es-MX" dirty="0"/>
          </a:p>
        </p:txBody>
      </p:sp>
      <p:sp>
        <p:nvSpPr>
          <p:cNvPr id="8" name="3 Rectángulo">
            <a:extLst>
              <a:ext uri="{FF2B5EF4-FFF2-40B4-BE49-F238E27FC236}">
                <a16:creationId xmlns="" xmlns:a16="http://schemas.microsoft.com/office/drawing/2014/main" id="{613EB6A4-7ACC-40B9-912C-EA5C5D1E224C}"/>
              </a:ext>
            </a:extLst>
          </p:cNvPr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10" name="6 Conector recto">
            <a:extLst>
              <a:ext uri="{FF2B5EF4-FFF2-40B4-BE49-F238E27FC236}">
                <a16:creationId xmlns="" xmlns:a16="http://schemas.microsoft.com/office/drawing/2014/main" id="{34F85D34-539E-417B-95CB-4F1C579B56E4}"/>
              </a:ext>
            </a:extLst>
          </p:cNvPr>
          <p:cNvCxnSpPr/>
          <p:nvPr/>
        </p:nvCxnSpPr>
        <p:spPr>
          <a:xfrm>
            <a:off x="3059832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412149" y="1410716"/>
            <a:ext cx="24482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realizó la reparación de baño de las instalaciones del mercado Juárez por personal de la delegación de san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artin de las Flores  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12" name="11 CuadroTexto">
            <a:extLst>
              <a:ext uri="{FF2B5EF4-FFF2-40B4-BE49-F238E27FC236}">
                <a16:creationId xmlns="" xmlns:a16="http://schemas.microsoft.com/office/drawing/2014/main" id="{659B6862-9EB0-4527-AB84-C9EF9CAA26FB}"/>
              </a:ext>
            </a:extLst>
          </p:cNvPr>
          <p:cNvSpPr txBox="1"/>
          <p:nvPr/>
        </p:nvSpPr>
        <p:spPr>
          <a:xfrm>
            <a:off x="7010617" y="514820"/>
            <a:ext cx="1443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Febrero 2021</a:t>
            </a:r>
            <a:endParaRPr lang="es-MX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36370"/>
            <a:ext cx="2520280" cy="350479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757" y="1436370"/>
            <a:ext cx="2456659" cy="350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9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Rectángulo">
            <a:extLst>
              <a:ext uri="{FF2B5EF4-FFF2-40B4-BE49-F238E27FC236}">
                <a16:creationId xmlns="" xmlns:a16="http://schemas.microsoft.com/office/drawing/2014/main" id="{B25910EB-4A84-4C50-A217-2D39901B7821}"/>
              </a:ext>
            </a:extLst>
          </p:cNvPr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8" name="6 Conector recto">
            <a:extLst>
              <a:ext uri="{FF2B5EF4-FFF2-40B4-BE49-F238E27FC236}">
                <a16:creationId xmlns="" xmlns:a16="http://schemas.microsoft.com/office/drawing/2014/main" id="{8F55E3A3-6F6A-457C-B65F-39AA76F1B771}"/>
              </a:ext>
            </a:extLst>
          </p:cNvPr>
          <p:cNvCxnSpPr/>
          <p:nvPr/>
        </p:nvCxnSpPr>
        <p:spPr>
          <a:xfrm>
            <a:off x="2843808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4 Rectángulo">
            <a:extLst>
              <a:ext uri="{FF2B5EF4-FFF2-40B4-BE49-F238E27FC236}">
                <a16:creationId xmlns="" xmlns:a16="http://schemas.microsoft.com/office/drawing/2014/main" id="{493E4AF2-6707-4032-A32C-930053C90690}"/>
              </a:ext>
            </a:extLst>
          </p:cNvPr>
          <p:cNvSpPr/>
          <p:nvPr/>
        </p:nvSpPr>
        <p:spPr>
          <a:xfrm>
            <a:off x="373965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 smtClean="0"/>
              <a:t>Visita </a:t>
            </a:r>
            <a:r>
              <a:rPr lang="es-MX" b="1" dirty="0"/>
              <a:t>a Colonias</a:t>
            </a:r>
          </a:p>
          <a:p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5" y="1554419"/>
            <a:ext cx="25353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-Se realizo repartición de bolos y  pelotas a niños de bajos recursos a causa de la actual pandemia </a:t>
            </a:r>
          </a:p>
          <a:p>
            <a:r>
              <a:rPr lang="es-MX" dirty="0" smtClean="0"/>
              <a:t>En el cual con toda las medidas de prevención0</a:t>
            </a:r>
          </a:p>
          <a:p>
            <a:endParaRPr lang="es-MX" dirty="0"/>
          </a:p>
          <a:p>
            <a:r>
              <a:rPr lang="es-MX" dirty="0" smtClean="0"/>
              <a:t> </a:t>
            </a:r>
          </a:p>
          <a:p>
            <a:endParaRPr lang="es-MX" dirty="0"/>
          </a:p>
        </p:txBody>
      </p:sp>
      <p:sp>
        <p:nvSpPr>
          <p:cNvPr id="12" name="11 CuadroTexto">
            <a:extLst>
              <a:ext uri="{FF2B5EF4-FFF2-40B4-BE49-F238E27FC236}">
                <a16:creationId xmlns="" xmlns:a16="http://schemas.microsoft.com/office/drawing/2014/main" id="{659B6862-9EB0-4527-AB84-C9EF9CAA26FB}"/>
              </a:ext>
            </a:extLst>
          </p:cNvPr>
          <p:cNvSpPr txBox="1"/>
          <p:nvPr/>
        </p:nvSpPr>
        <p:spPr>
          <a:xfrm>
            <a:off x="7010617" y="514820"/>
            <a:ext cx="1443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Febrero 2021</a:t>
            </a:r>
            <a:endParaRPr lang="es-MX" b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68760"/>
            <a:ext cx="2592288" cy="230425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24" y="3871825"/>
            <a:ext cx="5401100" cy="243749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9" t="29685" r="10000"/>
          <a:stretch/>
        </p:blipFill>
        <p:spPr>
          <a:xfrm>
            <a:off x="3003276" y="1318456"/>
            <a:ext cx="2684597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38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6 Conector recto">
            <a:extLst>
              <a:ext uri="{FF2B5EF4-FFF2-40B4-BE49-F238E27FC236}">
                <a16:creationId xmlns="" xmlns:a16="http://schemas.microsoft.com/office/drawing/2014/main" id="{0A85601C-78A3-41C8-AE38-708B380F05B4}"/>
              </a:ext>
            </a:extLst>
          </p:cNvPr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4 Rectángulo">
            <a:extLst>
              <a:ext uri="{FF2B5EF4-FFF2-40B4-BE49-F238E27FC236}">
                <a16:creationId xmlns="" xmlns:a16="http://schemas.microsoft.com/office/drawing/2014/main" id="{78B7C630-9E71-4617-97F2-6DEDDE6B32CE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 smtClean="0"/>
              <a:t> </a:t>
            </a:r>
            <a:r>
              <a:rPr lang="es-MX" b="1" dirty="0"/>
              <a:t>Visita a Colonias</a:t>
            </a:r>
          </a:p>
          <a:p>
            <a:endParaRPr lang="es-MX" dirty="0"/>
          </a:p>
        </p:txBody>
      </p:sp>
      <p:sp>
        <p:nvSpPr>
          <p:cNvPr id="4" name="3 Rectángulo">
            <a:extLst>
              <a:ext uri="{FF2B5EF4-FFF2-40B4-BE49-F238E27FC236}">
                <a16:creationId xmlns="" xmlns:a16="http://schemas.microsoft.com/office/drawing/2014/main" id="{F98C8E66-66C1-47B9-9CC5-A4E93F8FD588}"/>
              </a:ext>
            </a:extLst>
          </p:cNvPr>
          <p:cNvSpPr/>
          <p:nvPr/>
        </p:nvSpPr>
        <p:spPr>
          <a:xfrm>
            <a:off x="395536" y="1196752"/>
            <a:ext cx="8496944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0E432628-0C89-4D91-B60B-265DE375F9A8}"/>
              </a:ext>
            </a:extLst>
          </p:cNvPr>
          <p:cNvSpPr/>
          <p:nvPr/>
        </p:nvSpPr>
        <p:spPr>
          <a:xfrm>
            <a:off x="377348" y="1433172"/>
            <a:ext cx="28264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-Febrero  2021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 realizo  limpieza de banquetas que estaban extruidas por maleza  en calle periférico </a:t>
            </a:r>
          </a:p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 ello se realizo 3 días  de limpieza </a:t>
            </a: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>
            <a:extLst>
              <a:ext uri="{FF2B5EF4-FFF2-40B4-BE49-F238E27FC236}">
                <a16:creationId xmlns="" xmlns:a16="http://schemas.microsoft.com/office/drawing/2014/main" id="{659B6862-9EB0-4527-AB84-C9EF9CAA26FB}"/>
              </a:ext>
            </a:extLst>
          </p:cNvPr>
          <p:cNvSpPr txBox="1"/>
          <p:nvPr/>
        </p:nvSpPr>
        <p:spPr>
          <a:xfrm>
            <a:off x="7010617" y="514820"/>
            <a:ext cx="1443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Febrero 2021</a:t>
            </a:r>
            <a:endParaRPr lang="es-MX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78"/>
          <a:stretch/>
        </p:blipFill>
        <p:spPr>
          <a:xfrm>
            <a:off x="3347864" y="1433172"/>
            <a:ext cx="2664296" cy="424402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5" r="7991" b="10479"/>
          <a:stretch/>
        </p:blipFill>
        <p:spPr>
          <a:xfrm>
            <a:off x="6153266" y="1433172"/>
            <a:ext cx="2595198" cy="424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76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="" xmlns:a16="http://schemas.microsoft.com/office/drawing/2014/main" id="{C72B65BA-ACCF-4990-A8DA-0FBF98F71D55}"/>
              </a:ext>
            </a:extLst>
          </p:cNvPr>
          <p:cNvSpPr/>
          <p:nvPr/>
        </p:nvSpPr>
        <p:spPr>
          <a:xfrm>
            <a:off x="395536" y="1196752"/>
            <a:ext cx="8352928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>
            <a:extLst>
              <a:ext uri="{FF2B5EF4-FFF2-40B4-BE49-F238E27FC236}">
                <a16:creationId xmlns="" xmlns:a16="http://schemas.microsoft.com/office/drawing/2014/main" id="{47599C69-50BA-4D46-B7B6-5220C4CCE237}"/>
              </a:ext>
            </a:extLst>
          </p:cNvPr>
          <p:cNvSpPr/>
          <p:nvPr/>
        </p:nvSpPr>
        <p:spPr>
          <a:xfrm>
            <a:off x="539552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 smtClean="0"/>
              <a:t>Visita </a:t>
            </a:r>
            <a:r>
              <a:rPr lang="es-MX" b="1" dirty="0"/>
              <a:t>a Colonias</a:t>
            </a:r>
          </a:p>
          <a:p>
            <a:endParaRPr lang="es-MX" dirty="0"/>
          </a:p>
        </p:txBody>
      </p:sp>
      <p:cxnSp>
        <p:nvCxnSpPr>
          <p:cNvPr id="6" name="6 Conector recto">
            <a:extLst>
              <a:ext uri="{FF2B5EF4-FFF2-40B4-BE49-F238E27FC236}">
                <a16:creationId xmlns="" xmlns:a16="http://schemas.microsoft.com/office/drawing/2014/main" id="{3795CDB7-5709-49DF-BBE4-D8F8B1DD2637}"/>
              </a:ext>
            </a:extLst>
          </p:cNvPr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2 CuadroTexto"/>
          <p:cNvSpPr txBox="1"/>
          <p:nvPr/>
        </p:nvSpPr>
        <p:spPr>
          <a:xfrm>
            <a:off x="539552" y="1564970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 realizo poda de maleza como limpieza en calle  </a:t>
            </a:r>
            <a:r>
              <a:rPr lang="es-MX" dirty="0" err="1" smtClean="0"/>
              <a:t>priv</a:t>
            </a:r>
            <a:r>
              <a:rPr lang="es-MX" dirty="0" smtClean="0"/>
              <a:t> .lázaro cárdenas en el cual se llevo 4 </a:t>
            </a:r>
            <a:r>
              <a:rPr lang="es-MX" dirty="0" err="1" smtClean="0"/>
              <a:t>dias</a:t>
            </a:r>
            <a:r>
              <a:rPr lang="es-MX" dirty="0" smtClean="0"/>
              <a:t> de limpieza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12776"/>
            <a:ext cx="2304256" cy="3429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12776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68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>
            <a:extLst>
              <a:ext uri="{FF2B5EF4-FFF2-40B4-BE49-F238E27FC236}">
                <a16:creationId xmlns="" xmlns:a16="http://schemas.microsoft.com/office/drawing/2014/main" id="{BFBBEBA2-FA48-4A27-A033-855B63BCD08E}"/>
              </a:ext>
            </a:extLst>
          </p:cNvPr>
          <p:cNvSpPr/>
          <p:nvPr/>
        </p:nvSpPr>
        <p:spPr>
          <a:xfrm>
            <a:off x="389450" y="1154157"/>
            <a:ext cx="8359013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4 Rectángulo">
            <a:extLst>
              <a:ext uri="{FF2B5EF4-FFF2-40B4-BE49-F238E27FC236}">
                <a16:creationId xmlns="" xmlns:a16="http://schemas.microsoft.com/office/drawing/2014/main" id="{C4ABE26D-7756-4F25-A438-FB071954679F}"/>
              </a:ext>
            </a:extLst>
          </p:cNvPr>
          <p:cNvSpPr/>
          <p:nvPr/>
        </p:nvSpPr>
        <p:spPr>
          <a:xfrm>
            <a:off x="395536" y="476672"/>
            <a:ext cx="828947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b="1" dirty="0"/>
              <a:t> Visita a Colonias</a:t>
            </a:r>
          </a:p>
          <a:p>
            <a:endParaRPr lang="es-MX" dirty="0"/>
          </a:p>
        </p:txBody>
      </p:sp>
      <p:cxnSp>
        <p:nvCxnSpPr>
          <p:cNvPr id="4" name="6 Conector recto">
            <a:extLst>
              <a:ext uri="{FF2B5EF4-FFF2-40B4-BE49-F238E27FC236}">
                <a16:creationId xmlns="" xmlns:a16="http://schemas.microsoft.com/office/drawing/2014/main" id="{0442D609-51B1-48DB-9CA3-A3827F9DEF9D}"/>
              </a:ext>
            </a:extLst>
          </p:cNvPr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7606CC9F-617C-4B2C-AC0F-87209B32A011}"/>
              </a:ext>
            </a:extLst>
          </p:cNvPr>
          <p:cNvSpPr txBox="1"/>
          <p:nvPr/>
        </p:nvSpPr>
        <p:spPr>
          <a:xfrm>
            <a:off x="344285" y="1470089"/>
            <a:ext cx="2852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ES" dirty="0" smtClean="0"/>
              <a:t>Se realizo brigada de trabajo de levantamiento de tierra  debido al derrumbe de un aparte de cerro de la calle periférico </a:t>
            </a:r>
          </a:p>
          <a:p>
            <a:pPr marL="342900" indent="-342900">
              <a:buFontTx/>
              <a:buChar char="-"/>
            </a:pPr>
            <a:r>
              <a:rPr lang="es-ES" dirty="0" smtClean="0"/>
              <a:t>Se realizo Reporte  de lámparas  apagadas </a:t>
            </a:r>
            <a:endParaRPr lang="es-ES" dirty="0"/>
          </a:p>
        </p:txBody>
      </p:sp>
      <p:sp>
        <p:nvSpPr>
          <p:cNvPr id="10" name="9 CuadroTexto">
            <a:extLst>
              <a:ext uri="{FF2B5EF4-FFF2-40B4-BE49-F238E27FC236}">
                <a16:creationId xmlns="" xmlns:a16="http://schemas.microsoft.com/office/drawing/2014/main" id="{659B6862-9EB0-4527-AB84-C9EF9CAA26FB}"/>
              </a:ext>
            </a:extLst>
          </p:cNvPr>
          <p:cNvSpPr txBox="1"/>
          <p:nvPr/>
        </p:nvSpPr>
        <p:spPr>
          <a:xfrm>
            <a:off x="7010617" y="514820"/>
            <a:ext cx="1443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Febrero 2021</a:t>
            </a:r>
            <a:endParaRPr lang="es-MX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10" t="30943" r="11447" b="17736"/>
          <a:stretch/>
        </p:blipFill>
        <p:spPr>
          <a:xfrm>
            <a:off x="3197143" y="1268760"/>
            <a:ext cx="2743009" cy="252028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33208" b="14214"/>
          <a:stretch/>
        </p:blipFill>
        <p:spPr>
          <a:xfrm>
            <a:off x="6074001" y="1268760"/>
            <a:ext cx="2603475" cy="252028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" t="32787" r="-1402" b="28774"/>
          <a:stretch/>
        </p:blipFill>
        <p:spPr>
          <a:xfrm>
            <a:off x="3369408" y="3933057"/>
            <a:ext cx="5085065" cy="226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639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22624</TotalTime>
  <Words>347</Words>
  <Application>Microsoft Office PowerPoint</Application>
  <PresentationFormat>Presentación en pantalla (4:3)</PresentationFormat>
  <Paragraphs>69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Arial Unicode MS</vt:lpstr>
      <vt:lpstr>Arial</vt:lpstr>
      <vt:lpstr>Arial Narrow</vt:lpstr>
      <vt:lpstr>Calibri</vt:lpstr>
      <vt:lpstr>Calibri Light</vt:lpstr>
      <vt:lpstr>Calisto MT</vt:lpstr>
      <vt:lpstr>Segoe UI Historic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Cesar Ignacio Bocanegra Alvarado</cp:lastModifiedBy>
  <cp:revision>218</cp:revision>
  <dcterms:created xsi:type="dcterms:W3CDTF">2019-04-12T15:45:24Z</dcterms:created>
  <dcterms:modified xsi:type="dcterms:W3CDTF">2021-03-03T17:16:49Z</dcterms:modified>
</cp:coreProperties>
</file>