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338" r:id="rId3"/>
    <p:sldId id="339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9" r:id="rId21"/>
    <p:sldId id="358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9750" autoAdjust="0"/>
  </p:normalViewPr>
  <p:slideViewPr>
    <p:cSldViewPr>
      <p:cViewPr varScale="1">
        <p:scale>
          <a:sx n="93" d="100"/>
          <a:sy n="93" d="100"/>
        </p:scale>
        <p:origin x="9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6D5F04D0-2102-4268-A6AC-0D5BFBB53DE6}" type="datetimeFigureOut">
              <a:rPr lang="es-ES" smtClean="0"/>
              <a:pPr/>
              <a:t>03/03/2021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F27E2DA7-74FB-4FAE-A95C-6859657F44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0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>        </a:t>
            </a:r>
            <a:r>
              <a:rPr lang="es-ES" sz="2700" b="1" dirty="0" smtClean="0"/>
              <a:t>AYUNTAMIENTO DE SAN PEDRO TLAQUEPAQUE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GOBIERNO 2018-2021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400" dirty="0" smtClean="0"/>
              <a:t>Secretaria General del Ayuntamiento </a:t>
            </a:r>
          </a:p>
          <a:p>
            <a:pPr algn="ctr">
              <a:buNone/>
            </a:pPr>
            <a:r>
              <a:rPr lang="es-ES" sz="2400" dirty="0" smtClean="0"/>
              <a:t>Dirección de Delegaciones y Agencias Municipales</a:t>
            </a:r>
          </a:p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000" b="1" dirty="0" smtClean="0"/>
              <a:t>DELEGACION MUNICIPAL SANTA MARIA TEQUEPEXPAN</a:t>
            </a:r>
          </a:p>
          <a:p>
            <a:pPr algn="ctr">
              <a:buNone/>
            </a:pPr>
            <a:r>
              <a:rPr lang="es-ES" sz="2000" b="1" dirty="0" smtClean="0"/>
              <a:t>INFORME DE ACTIVIDADES  </a:t>
            </a:r>
          </a:p>
          <a:p>
            <a:pPr algn="ctr">
              <a:buNone/>
            </a:pPr>
            <a:r>
              <a:rPr lang="es-ES" sz="1600" b="1" dirty="0" smtClean="0"/>
              <a:t>FEBRERO DEL 2021</a:t>
            </a:r>
          </a:p>
          <a:p>
            <a:pPr algn="ctr">
              <a:buNone/>
            </a:pPr>
            <a:endParaRPr lang="es-ES" sz="2000" b="1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52325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 08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de la delegación realizó operativo de limpieza, frente a la unidad y se retiró maleza y basura en el interior de la misma.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1026" name="Picture 2" descr="https://scontent.fgdl13-1.fna.fbcdn.net/v/t1.0-0/s600x600/154284945_268122504749395_3467061301284221617_n.jpg?_nc_cat=110&amp;ccb=3&amp;_nc_sid=8bfeb9&amp;_nc_ohc=NQQObJHQf-sAX-ZYhYI&amp;_nc_ht=scontent.fgdl13-1.fna&amp;tp=7&amp;oh=ea288c4bec6ee47a20fd8244a2928038&amp;oe=605B15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9589"/>
            <a:ext cx="273630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gdl13-1.fna.fbcdn.net/v/t1.0-0/s600x600/153740366_268122531416059_4424475493123251969_n.jpg?_nc_cat=103&amp;ccb=3&amp;_nc_sid=8bfeb9&amp;_nc_ohc=pu_r1jk4xdQAX9Fvy2q&amp;_nc_ht=scontent.fgdl13-1.fna&amp;tp=7&amp;oh=6a5aa243a2b0c8a5be48bb22676220ae&amp;oe=605B7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09589"/>
            <a:ext cx="28803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254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MIERCOLES  10</a:t>
            </a:r>
          </a:p>
          <a:p>
            <a:endParaRPr lang="es-MX" sz="1400" b="1" dirty="0"/>
          </a:p>
          <a:p>
            <a:pPr algn="just"/>
            <a:r>
              <a:rPr lang="es-MX" sz="1400" dirty="0" smtClean="0"/>
              <a:t>Se </a:t>
            </a:r>
            <a:r>
              <a:rPr lang="es-MX" sz="1400" dirty="0"/>
              <a:t>realiza </a:t>
            </a:r>
            <a:r>
              <a:rPr lang="es-MX" sz="1400" dirty="0" smtClean="0"/>
              <a:t>verificación  </a:t>
            </a:r>
            <a:r>
              <a:rPr lang="es-MX" sz="1400" dirty="0"/>
              <a:t>en la </a:t>
            </a:r>
            <a:r>
              <a:rPr lang="es-MX" sz="1400" dirty="0" smtClean="0"/>
              <a:t>unidad Deportiva  </a:t>
            </a:r>
            <a:r>
              <a:rPr lang="es-MX" sz="1400" dirty="0"/>
              <a:t>Vistas del 4 para revisar </a:t>
            </a:r>
            <a:r>
              <a:rPr lang="es-MX" sz="1400" dirty="0" smtClean="0"/>
              <a:t>los actos vandálicos  en lo que respecta a la Malla Ciclónica  </a:t>
            </a:r>
            <a:r>
              <a:rPr lang="es-MX" sz="1400" dirty="0"/>
              <a:t>y solicitar a Comude vigilancia y el remplazo </a:t>
            </a:r>
            <a:r>
              <a:rPr lang="es-MX" sz="1400" dirty="0" smtClean="0"/>
              <a:t>de malla para </a:t>
            </a:r>
            <a:r>
              <a:rPr lang="es-MX" sz="1400" dirty="0"/>
              <a:t>evitar que está abierta.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2050" name="Picture 2" descr="Puede ser una imagen de al aire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50489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267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11</a:t>
            </a:r>
          </a:p>
          <a:p>
            <a:endParaRPr lang="es-ES" sz="1400" dirty="0" smtClean="0"/>
          </a:p>
          <a:p>
            <a:pPr algn="just"/>
            <a:r>
              <a:rPr lang="es-MX" sz="1400" dirty="0" smtClean="0"/>
              <a:t>Con </a:t>
            </a:r>
            <a:r>
              <a:rPr lang="es-MX" sz="1400" dirty="0"/>
              <a:t>apoyo </a:t>
            </a:r>
            <a:r>
              <a:rPr lang="es-MX" sz="1400" dirty="0" smtClean="0"/>
              <a:t>de vecinos de la  </a:t>
            </a:r>
            <a:r>
              <a:rPr lang="es-MX" sz="1400" dirty="0"/>
              <a:t>colonia </a:t>
            </a:r>
            <a:r>
              <a:rPr lang="es-MX" sz="1400" dirty="0" smtClean="0"/>
              <a:t>Vistas del Cuatro,  </a:t>
            </a:r>
            <a:r>
              <a:rPr lang="es-MX" sz="1400" dirty="0"/>
              <a:t>se realiza reforestación en el predio que divide la colonia con Alto Sur.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3074" name="Picture 2" descr="https://scontent.fgdl13-1.fna.fbcdn.net/v/t1.0-0/s600x600/154067403_268126194749026_2519928687802794499_n.jpg?_nc_cat=111&amp;ccb=3&amp;_nc_sid=8bfeb9&amp;_nc_ohc=F93BBDW7Ep8AX99epDn&amp;_nc_oc=AQmYEjyxtMJw-nEPL0mH6FHRmzadsSeBSZ6YJ_TYELolgPc7IxvP7gtxQWbkY6v4Eyk6MVjycO1J4sWnUX2lWGtE&amp;_nc_ht=scontent.fgdl13-1.fna&amp;tp=7&amp;oh=b205cc5694885ad7603c0bd3d24be6b1&amp;oe=605BEA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56" y="1340768"/>
            <a:ext cx="2595390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gdl13-1.fna.fbcdn.net/v/t1.0-0/s600x600/153829370_268126224749023_7991824732626582443_n.jpg?_nc_cat=103&amp;ccb=3&amp;_nc_sid=8bfeb9&amp;_nc_ohc=flH2SuJ2ysAAX-p1Yl0&amp;_nc_ht=scontent.fgdl13-1.fna&amp;tp=7&amp;oh=4e6d1863e03e829770d25ce69d464885&amp;oe=605C1B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19" y="1340768"/>
            <a:ext cx="2520000" cy="25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ede ser una imagen de de pie y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19" y="3861049"/>
            <a:ext cx="2520000" cy="21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21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 12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Verificación de campo, Personal del Departamento de  </a:t>
            </a:r>
            <a:r>
              <a:rPr lang="es-MX" sz="1400" dirty="0"/>
              <a:t>mejoramiento urbano</a:t>
            </a:r>
            <a:r>
              <a:rPr lang="es-MX" sz="1400" dirty="0" smtClean="0"/>
              <a:t> </a:t>
            </a:r>
            <a:r>
              <a:rPr lang="es-MX" sz="1400" dirty="0"/>
              <a:t>da inicio al balizamiento </a:t>
            </a:r>
            <a:r>
              <a:rPr lang="es-MX" sz="1400" dirty="0" smtClean="0"/>
              <a:t>en </a:t>
            </a:r>
            <a:r>
              <a:rPr lang="es-MX" sz="1400" dirty="0"/>
              <a:t>la colonia Parques de Santa </a:t>
            </a:r>
            <a:r>
              <a:rPr lang="es-MX" sz="1400" dirty="0" smtClean="0"/>
              <a:t>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4098" name="Picture 2" descr="https://scontent.fgdl13-1.fna.fbcdn.net/v/t1.0-0/s600x600/153740370_268127058082273_7073695877370973978_n.jpg?_nc_cat=104&amp;ccb=3&amp;_nc_sid=8bfeb9&amp;_nc_ohc=cNSj5FJ1zNwAX9QWJmQ&amp;_nc_ht=scontent.fgdl13-1.fna&amp;tp=7&amp;oh=6d8e466d9e843f4d4e81c2eca9da7768&amp;oe=605A37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268760"/>
            <a:ext cx="52565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gdl13-1.fna.fbcdn.net/v/t1.0-0/s600x600/153714015_268127088082270_7755156048142940045_n.jpg?_nc_cat=106&amp;ccb=3&amp;_nc_sid=8bfeb9&amp;_nc_ohc=Kd0plJeml9oAX9fUK9S&amp;_nc_ht=scontent.fgdl13-1.fna&amp;tp=7&amp;oh=9ac6f8e34ec649c0b97e533f44c31a38&amp;oe=605A56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05064"/>
            <a:ext cx="52565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778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 15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 de campo, </a:t>
            </a:r>
            <a:r>
              <a:rPr lang="es-MX" sz="1400" dirty="0" smtClean="0"/>
              <a:t>se </a:t>
            </a:r>
            <a:r>
              <a:rPr lang="es-MX" sz="1400" dirty="0"/>
              <a:t>continúa con el balizamiento de camellones topes y señalamientos en la colonia Parques de Santa </a:t>
            </a:r>
            <a:r>
              <a:rPr lang="es-MX" sz="1400" dirty="0" smtClean="0"/>
              <a:t>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5122" name="Picture 2" descr="https://scontent.fgdl13-1.fna.fbcdn.net/v/t1.0-0/s600x600/153344778_268127751415537_3160484667693008832_n.jpg?_nc_cat=108&amp;ccb=3&amp;_nc_sid=8bfeb9&amp;_nc_ohc=_PE94jb_a5cAX-hqgZa&amp;_nc_ht=scontent.fgdl13-1.fna&amp;tp=7&amp;oh=903c6df454832c82b4c84c2cd25bbbf8&amp;oe=605A63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340768"/>
            <a:ext cx="30963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ede ser una imagen de al aire libre y palme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40" y="1340768"/>
            <a:ext cx="23759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ede ser una imagen de de pie, césped, árbol y carret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40" y="3882380"/>
            <a:ext cx="2375984" cy="23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952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MARTES  16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</a:t>
            </a:r>
            <a:r>
              <a:rPr lang="es-MX" sz="1400" dirty="0"/>
              <a:t> </a:t>
            </a:r>
            <a:r>
              <a:rPr lang="es-MX" sz="1400" dirty="0" smtClean="0"/>
              <a:t>de campo, seguimiento a reporte ante la Dirección de Agua Potable  </a:t>
            </a:r>
            <a:r>
              <a:rPr lang="es-MX" sz="1400" dirty="0"/>
              <a:t>se realiza </a:t>
            </a:r>
            <a:r>
              <a:rPr lang="es-MX" sz="1400" dirty="0" smtClean="0"/>
              <a:t> </a:t>
            </a:r>
            <a:r>
              <a:rPr lang="es-MX" sz="1400" dirty="0"/>
              <a:t>reparación de las fugas ubicadas en calle Las Flores y calle Hidalgo en su cruce con </a:t>
            </a:r>
            <a:r>
              <a:rPr lang="es-MX" sz="1400" dirty="0" smtClean="0"/>
              <a:t>periférico Sur en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6146" name="Picture 2" descr="https://scontent.fgdl13-1.fna.fbcdn.net/v/t1.0-0/s600x600/153781055_268130804748565_5573421703778887118_n.jpg?_nc_cat=109&amp;ccb=3&amp;_nc_sid=8bfeb9&amp;_nc_ohc=dYOvWYmnQHIAX_y2xBE&amp;_nc_oc=AQn5ivPZyb-sPiM9f7mbhvDmPotwpKsTmkGfxrnRH43i55IapNszZfj-xj0vKMzvQCVdfysBTdzGocMw8loIZCn7&amp;_nc_ht=scontent.fgdl13-1.fna&amp;tp=7&amp;oh=9b824be07dd21bfce27d6dac2316193f&amp;oe=605DAC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8" y="1556792"/>
            <a:ext cx="2520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fgdl13-1.fna.fbcdn.net/v/t1.0-0/s600x600/154170633_268130874748558_3950009268684669007_n.jpg?_nc_cat=109&amp;ccb=3&amp;_nc_sid=8bfeb9&amp;_nc_ohc=GSEWi0IqL38AX-roCBP&amp;_nc_ht=scontent.fgdl13-1.fna&amp;tp=7&amp;oh=56644e0dbbed9a41d7f1ae01d4570e17&amp;oe=605DC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48" y="1556792"/>
            <a:ext cx="2520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175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MIERCOLES  17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Por </a:t>
            </a:r>
            <a:r>
              <a:rPr lang="es-MX" sz="1400" dirty="0" smtClean="0"/>
              <a:t>parte de la Dirección del  </a:t>
            </a:r>
            <a:r>
              <a:rPr lang="es-MX" sz="1400" dirty="0"/>
              <a:t>M</a:t>
            </a:r>
            <a:r>
              <a:rPr lang="es-MX" sz="1400" dirty="0" smtClean="0"/>
              <a:t>edio ambiente, se lleva acabo  </a:t>
            </a:r>
            <a:r>
              <a:rPr lang="es-MX" sz="1400" dirty="0"/>
              <a:t>el programa Tlaquepaque si </a:t>
            </a:r>
            <a:r>
              <a:rPr lang="es-MX" sz="1400" dirty="0" smtClean="0"/>
              <a:t>recicla </a:t>
            </a:r>
            <a:r>
              <a:rPr lang="es-MX" sz="1400" dirty="0"/>
              <a:t>donde se recibieron </a:t>
            </a:r>
            <a:r>
              <a:rPr lang="es-MX" sz="1400" dirty="0" smtClean="0"/>
              <a:t>electrodomésticos </a:t>
            </a:r>
            <a:r>
              <a:rPr lang="es-MX" sz="1400" dirty="0"/>
              <a:t>y celulares en </a:t>
            </a:r>
            <a:r>
              <a:rPr lang="es-MX" sz="1400" dirty="0" smtClean="0"/>
              <a:t>desuso en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7170" name="Picture 2" descr="https://scontent.fgdl13-1.fna.fbcdn.net/v/t1.0-0/s600x600/153500432_268131798081799_3934814470014576418_n.jpg?_nc_cat=101&amp;ccb=3&amp;_nc_sid=8bfeb9&amp;_nc_ohc=sI2VmGrchAkAX_0y5BU&amp;_nc_ht=scontent.fgdl13-1.fna&amp;tp=7&amp;oh=2962b53ea73131926289626db481c690&amp;oe=605C3C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556792"/>
            <a:ext cx="257349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gdl13-1.fna.fbcdn.net/v/t1.0-0/s600x600/153917805_268131831415129_5001406657602830140_n.jpg?_nc_cat=104&amp;ccb=3&amp;_nc_sid=8bfeb9&amp;_nc_ohc=k4CiUKsvL34AX9OvNN-&amp;_nc_ht=scontent.fgdl13-1.fna&amp;tp=7&amp;oh=cbe84cac32d9075137560b1c1a6b9db2&amp;oe=605AF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0" y="1556792"/>
            <a:ext cx="2511896" cy="43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036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822776" y="381992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 18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 de campo, </a:t>
            </a:r>
            <a:r>
              <a:rPr lang="es-MX" sz="1400" dirty="0" smtClean="0"/>
              <a:t> </a:t>
            </a:r>
            <a:r>
              <a:rPr lang="es-MX" sz="1400" dirty="0"/>
              <a:t>da inicio </a:t>
            </a:r>
            <a:r>
              <a:rPr lang="es-MX" sz="1400" dirty="0" smtClean="0"/>
              <a:t> </a:t>
            </a:r>
            <a:r>
              <a:rPr lang="es-MX" sz="1400" dirty="0"/>
              <a:t>la obra de </a:t>
            </a:r>
            <a:r>
              <a:rPr lang="es-MX" sz="1400" dirty="0" smtClean="0"/>
              <a:t>reencarpetado asfaltico </a:t>
            </a:r>
            <a:r>
              <a:rPr lang="es-MX" sz="1400" dirty="0"/>
              <a:t>de la calle Bahía de pelícanos </a:t>
            </a:r>
            <a:r>
              <a:rPr lang="es-MX" sz="1400" dirty="0" smtClean="0"/>
              <a:t>en </a:t>
            </a:r>
            <a:r>
              <a:rPr lang="es-MX" sz="1400" dirty="0"/>
              <a:t>la colonia Parques de Santa </a:t>
            </a:r>
            <a:r>
              <a:rPr lang="es-MX" sz="1400" dirty="0" smtClean="0"/>
              <a:t>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8194" name="Picture 2" descr="Puede ser una imagen de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8" y="1484784"/>
            <a:ext cx="2520000" cy="19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uede ser una imagen de al aire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45" y="151189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uede ser una imagen de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8" y="381992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uede ser una imagen de carret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35" y="381992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840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 19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de la </a:t>
            </a:r>
            <a:r>
              <a:rPr lang="es-MX" sz="1400" dirty="0" smtClean="0"/>
              <a:t>Delegación Santa María Tequepexpan y la mesa </a:t>
            </a:r>
            <a:r>
              <a:rPr lang="es-MX" sz="1400" dirty="0"/>
              <a:t>directiva de la colonia Nueva Santa María realizan </a:t>
            </a:r>
            <a:r>
              <a:rPr lang="es-MX" sz="1400" dirty="0" smtClean="0"/>
              <a:t>Operativo de limpieza </a:t>
            </a:r>
            <a:r>
              <a:rPr lang="es-MX" sz="1400" dirty="0"/>
              <a:t>en la calle San José de la colonia Nueva Santa María. 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9218" name="Picture 2" descr="https://scontent.fgdl13-1.fna.fbcdn.net/v/t1.0-0/s600x600/153553331_268133984748247_8222912528459495553_n.jpg?_nc_cat=104&amp;ccb=3&amp;_nc_sid=8bfeb9&amp;_nc_ohc=oTD-ZIGltzUAX8Tx33P&amp;_nc_ht=scontent.fgdl13-1.fna&amp;tp=7&amp;oh=2b03035410844ee080357e061c7fb689&amp;oe=605B2F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84" y="1484784"/>
            <a:ext cx="2520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ede ser una imagen de al aire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6" y="1484784"/>
            <a:ext cx="2520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ede ser una imagen de de pie, al aire libre y pared de ladr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8" y="3789040"/>
            <a:ext cx="2520000" cy="22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al aire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19" y="3789040"/>
            <a:ext cx="2520000" cy="22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7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  LUNES  22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 de campo, </a:t>
            </a:r>
            <a:r>
              <a:rPr lang="es-MX" sz="1400" dirty="0" smtClean="0"/>
              <a:t> Personal de la Dirección de Alumbrado Público,  </a:t>
            </a:r>
            <a:r>
              <a:rPr lang="es-MX" sz="1400" dirty="0"/>
              <a:t>se realiza la reparación de luminarias en la colonia Francisco I </a:t>
            </a:r>
            <a:r>
              <a:rPr lang="es-MX" sz="1400" dirty="0" smtClean="0"/>
              <a:t>Madero.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3074" name="Picture 2" descr="Puede ser una imagen de cielo, carretera y ár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176464" cy="47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280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MIERCOLES  27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 Verificación de campo a la Colonia Arroyo de las Flores, toda ves que en calle  Alamitos se lleva acabo obra de Empedrado 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ENERO DE 2021</a:t>
            </a:r>
            <a:endParaRPr lang="es-MX" dirty="0"/>
          </a:p>
        </p:txBody>
      </p:sp>
      <p:pic>
        <p:nvPicPr>
          <p:cNvPr id="8" name="Picture 2" descr="Puede ser una imagen de árbol y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56" y="1340768"/>
            <a:ext cx="36362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al aire libre y ár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56" y="3933056"/>
            <a:ext cx="363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Día 23 se realiza la reparación de las fugas en calle Hidalgo #220 y calle 16 de septiembre #10 en el pueblo de Santa </a:t>
            </a:r>
            <a:r>
              <a:rPr lang="es-MX" dirty="0" smtClean="0"/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MARTES 23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 de campo, seguimiento a reporte ante la Dirección de Agua Potable se</a:t>
            </a:r>
            <a:r>
              <a:rPr lang="es-MX" sz="1400" dirty="0" smtClean="0"/>
              <a:t> </a:t>
            </a:r>
            <a:r>
              <a:rPr lang="es-MX" sz="1400" dirty="0"/>
              <a:t>realiza la reparación de </a:t>
            </a:r>
            <a:r>
              <a:rPr lang="es-MX" sz="1400" dirty="0" smtClean="0"/>
              <a:t> fugas de agua  </a:t>
            </a:r>
            <a:r>
              <a:rPr lang="es-MX" sz="1400" dirty="0"/>
              <a:t>en calle </a:t>
            </a:r>
            <a:r>
              <a:rPr lang="es-MX" sz="1400" dirty="0" smtClean="0"/>
              <a:t>Hidalgo, así como también en calle  </a:t>
            </a:r>
            <a:r>
              <a:rPr lang="es-MX" sz="1400" dirty="0"/>
              <a:t>16 de </a:t>
            </a:r>
            <a:r>
              <a:rPr lang="es-MX" sz="1400" dirty="0" smtClean="0"/>
              <a:t>Septiembre en  </a:t>
            </a:r>
            <a:r>
              <a:rPr lang="es-MX" sz="1400" dirty="0"/>
              <a:t>Santa </a:t>
            </a:r>
            <a:r>
              <a:rPr lang="es-MX" sz="1400" dirty="0" smtClean="0"/>
              <a:t>María </a:t>
            </a:r>
            <a:r>
              <a:rPr lang="es-MX" sz="1400" dirty="0"/>
              <a:t>Tequepexpan.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2052" name="Picture 4" descr="https://scontent.fgdl13-1.fna.fbcdn.net/v/t1.0-0/s600x600/153559076_268135948081384_3712786928769103473_n.jpg?_nc_cat=100&amp;ccb=3&amp;_nc_sid=8bfeb9&amp;_nc_ohc=AR50xVHvh9kAX-YbXaF&amp;_nc_ht=scontent.fgdl13-1.fna&amp;tp=7&amp;oh=f304074b733ebef4c4704c1d5fd2485f&amp;oe=605A79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31" y="1556791"/>
            <a:ext cx="5093777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220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MARTES  23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de la </a:t>
            </a:r>
            <a:r>
              <a:rPr lang="es-MX" sz="1400" dirty="0" smtClean="0"/>
              <a:t>Delegación </a:t>
            </a:r>
            <a:r>
              <a:rPr lang="es-MX" sz="1400" dirty="0"/>
              <a:t>en conjunto con </a:t>
            </a:r>
            <a:r>
              <a:rPr lang="es-MX" sz="1400" dirty="0" smtClean="0"/>
              <a:t>los integrantes de la </a:t>
            </a:r>
            <a:r>
              <a:rPr lang="es-MX" sz="1400" dirty="0"/>
              <a:t>mesa </a:t>
            </a:r>
            <a:r>
              <a:rPr lang="es-MX" sz="1400" dirty="0" smtClean="0"/>
              <a:t>directiva,  </a:t>
            </a:r>
            <a:r>
              <a:rPr lang="es-MX" sz="1400" dirty="0"/>
              <a:t>se </a:t>
            </a:r>
            <a:r>
              <a:rPr lang="es-MX" sz="1400" dirty="0" smtClean="0"/>
              <a:t>realizo </a:t>
            </a:r>
            <a:r>
              <a:rPr lang="es-MX" sz="1400" dirty="0"/>
              <a:t>operativo de limpieza en el área verde de la colonia Arroyo Seco, también </a:t>
            </a:r>
            <a:r>
              <a:rPr lang="es-MX" sz="1400" dirty="0" smtClean="0"/>
              <a:t>se </a:t>
            </a:r>
            <a:r>
              <a:rPr lang="es-MX" sz="1400" dirty="0"/>
              <a:t>instalaron letreros de no tirar basura.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4098" name="Picture 2" descr="https://scontent.fgdl13-1.fna.fbcdn.net/v/t1.0-0/s600x600/153407543_268137271414585_5306848831104230261_n.jpg?_nc_cat=103&amp;ccb=3&amp;_nc_sid=8bfeb9&amp;_nc_ohc=5p3WRqOnAhIAX-_n9qi&amp;_nc_ht=scontent.fgdl13-1.fna&amp;tp=7&amp;oh=384235aba1b7806367332757412400fe&amp;oe=605CF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84" y="1556792"/>
            <a:ext cx="252000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ede ser una imagen de de pie, árbol y al aire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8767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ede ser una imagen de carret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08" y="3802270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uede ser una imagen de calle y carret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02777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298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28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Verificación de Campo, con </a:t>
            </a:r>
            <a:r>
              <a:rPr lang="es-MX" sz="1400" dirty="0"/>
              <a:t>apoyo de la </a:t>
            </a:r>
            <a:r>
              <a:rPr lang="es-MX" sz="1400" dirty="0" smtClean="0"/>
              <a:t>empresa </a:t>
            </a:r>
            <a:r>
              <a:rPr lang="es-MX" sz="1400" dirty="0"/>
              <a:t>constructora </a:t>
            </a:r>
            <a:r>
              <a:rPr lang="es-MX" sz="1400" dirty="0" smtClean="0"/>
              <a:t>que realizo obra de línea de agua potable </a:t>
            </a:r>
            <a:r>
              <a:rPr lang="es-MX" sz="1400" dirty="0"/>
              <a:t>en la lateral de </a:t>
            </a:r>
            <a:r>
              <a:rPr lang="es-MX" sz="1400" dirty="0" smtClean="0"/>
              <a:t>periférico, </a:t>
            </a:r>
            <a:r>
              <a:rPr lang="es-MX" sz="1400" dirty="0"/>
              <a:t>se realiza la reparación del adoquín en </a:t>
            </a:r>
            <a:r>
              <a:rPr lang="es-MX" sz="1400" dirty="0" smtClean="0"/>
              <a:t> </a:t>
            </a:r>
            <a:r>
              <a:rPr lang="es-MX" sz="1400" dirty="0"/>
              <a:t>calle </a:t>
            </a:r>
            <a:r>
              <a:rPr lang="es-MX" sz="1400" dirty="0" smtClean="0"/>
              <a:t>Independencia </a:t>
            </a:r>
            <a:r>
              <a:rPr lang="es-MX" sz="1400" dirty="0"/>
              <a:t>y </a:t>
            </a:r>
            <a:r>
              <a:rPr lang="es-MX" sz="1400" dirty="0" smtClean="0"/>
              <a:t>periférico Sur  en Santa María 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ENERO DE 2021</a:t>
            </a:r>
            <a:endParaRPr lang="es-MX" dirty="0"/>
          </a:p>
        </p:txBody>
      </p:sp>
      <p:pic>
        <p:nvPicPr>
          <p:cNvPr id="2050" name="Picture 2" descr="Puede ser una imagen de al aire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1125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ede ser una imagen de al aire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50937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861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 29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Verificación de campo dando seguimiento a reporte ante SIAPA,</a:t>
            </a:r>
            <a:r>
              <a:rPr lang="es-MX" sz="1400" dirty="0" smtClean="0"/>
              <a:t> </a:t>
            </a:r>
            <a:r>
              <a:rPr lang="es-MX" sz="1400" dirty="0"/>
              <a:t>se realiza la reparación </a:t>
            </a:r>
            <a:r>
              <a:rPr lang="es-MX" sz="1400" dirty="0" smtClean="0"/>
              <a:t>de </a:t>
            </a:r>
            <a:r>
              <a:rPr lang="es-MX" sz="1400" dirty="0"/>
              <a:t>fuga de agua potable en la calle </a:t>
            </a:r>
            <a:r>
              <a:rPr lang="es-MX" sz="1400" dirty="0" smtClean="0"/>
              <a:t>Prisciliano </a:t>
            </a:r>
            <a:r>
              <a:rPr lang="es-MX" sz="1400" dirty="0"/>
              <a:t>Sánchez de la C</a:t>
            </a:r>
            <a:r>
              <a:rPr lang="es-MX" sz="1400" dirty="0" smtClean="0"/>
              <a:t>olonia </a:t>
            </a:r>
            <a:r>
              <a:rPr lang="es-MX" sz="1400" dirty="0"/>
              <a:t>Arroyo de las </a:t>
            </a:r>
            <a:r>
              <a:rPr lang="es-MX" sz="1400" dirty="0" smtClean="0"/>
              <a:t>Flores.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ENERO DE 2021</a:t>
            </a:r>
            <a:endParaRPr lang="es-MX" dirty="0"/>
          </a:p>
        </p:txBody>
      </p:sp>
      <p:pic>
        <p:nvPicPr>
          <p:cNvPr id="3074" name="Picture 2" descr="Puede ser una imagen de pared de ladrillo y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7232"/>
            <a:ext cx="35283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19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 01</a:t>
            </a:r>
            <a:endParaRPr lang="es-MX" sz="1400" dirty="0" smtClean="0"/>
          </a:p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Personal de la Delegación  llevo acabo operativo de Limpieza </a:t>
            </a:r>
            <a:r>
              <a:rPr lang="es-MX" sz="1400" dirty="0" smtClean="0"/>
              <a:t>en </a:t>
            </a:r>
            <a:r>
              <a:rPr lang="es-MX" sz="1400" dirty="0"/>
              <a:t>calle amapola de la colonia jardines de santa María.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4098" name="Picture 2" descr="https://scontent.fgdl13-1.fna.fbcdn.net/v/t1.0-0/s600x600/153417637_268116751416637_1063691851101690987_n.jpg?_nc_cat=108&amp;ccb=3&amp;_nc_sid=8bfeb9&amp;_nc_ohc=Ld2zUPmbzOcAX96AqFu&amp;_nc_ht=scontent.fgdl13-1.fna&amp;tp=7&amp;oh=be025b9b6ffbc3c976568b5673b32e97&amp;oe=605DD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18457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gdl13-1.fna.fbcdn.net/v/t1.0-0/s600x600/153547263_268116781416634_2175926030486266791_n.jpg?_nc_cat=101&amp;ccb=3&amp;_nc_sid=8bfeb9&amp;_nc_ohc=5x6s5uDJhLoAX-tAVUt&amp;_nc_ht=scontent.fgdl13-1.fna&amp;tp=7&amp;oh=5c0f7d285208712d7c55edc7d6f9cbbe&amp;oe=605B97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51845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561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MARTES  02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/>
              <a:t>E</a:t>
            </a:r>
            <a:r>
              <a:rPr lang="es-MX" sz="1400" dirty="0" smtClean="0"/>
              <a:t>n </a:t>
            </a:r>
            <a:r>
              <a:rPr lang="es-MX" sz="1400" dirty="0"/>
              <a:t>apoyo </a:t>
            </a:r>
            <a:r>
              <a:rPr lang="es-MX" sz="1400" dirty="0" smtClean="0"/>
              <a:t>a la Dirección de  </a:t>
            </a:r>
            <a:r>
              <a:rPr lang="es-MX" sz="1400" dirty="0"/>
              <a:t>R</a:t>
            </a:r>
            <a:r>
              <a:rPr lang="es-MX" sz="1400" dirty="0" smtClean="0"/>
              <a:t>egularización </a:t>
            </a:r>
            <a:r>
              <a:rPr lang="es-MX" sz="1400" dirty="0"/>
              <a:t>de predios se dio inicio al censo para la regularización de predios manzana 23 de la colonia Nueva Santa María.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5122" name="Picture 2" descr="https://scontent.fgdl13-1.fna.fbcdn.net/v/t1.0-0/s600x600/153955171_268118474749798_6853648757992344020_n.jpg?_nc_cat=100&amp;ccb=3&amp;_nc_sid=8bfeb9&amp;_nc_ohc=djdHQAJgnBUAX9-fOYe&amp;_nc_ht=scontent.fgdl13-1.fna&amp;tp=7&amp;oh=6acc93d973775c757cb1a4f6ca5cdd48&amp;oe=605D6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18" y="1222276"/>
            <a:ext cx="4286250" cy="23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gdl13-1.fna.fbcdn.net/v/t1.0-0/s600x600/153692499_268118494749796_6760617934094664040_n.jpg?_nc_cat=106&amp;ccb=3&amp;_nc_sid=8bfeb9&amp;_nc_ohc=5TBqOr8qUYcAX9Wb410&amp;_nc_oc=AQnnPjmMw_cCcM1Y8IIfPvSweYC1Bwqt2SffoNybumKS4c9mPutyN8PkCVv4KBKAkWGSVwmv5qek0vXyB8VdNIGh&amp;_nc_ht=scontent.fgdl13-1.fna&amp;tp=7&amp;oh=6ad389d90111d9847d1b0bfe74bbde9f&amp;oe=605B03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18" y="3717032"/>
            <a:ext cx="4286250" cy="25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154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556792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MIERCOLES  03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Se </a:t>
            </a:r>
            <a:r>
              <a:rPr lang="es-MX" sz="1400" dirty="0"/>
              <a:t>continúa con el censo de regularización en el </a:t>
            </a:r>
            <a:r>
              <a:rPr lang="es-MX" sz="1400" dirty="0" smtClean="0"/>
              <a:t>predio </a:t>
            </a:r>
            <a:r>
              <a:rPr lang="es-MX" sz="1400" dirty="0"/>
              <a:t>manzana 23 de la colonia Nueva Santa María.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6146" name="Picture 2" descr="Puede ser una imagen de una o varias personas y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07790"/>
            <a:ext cx="5105747" cy="46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477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  04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Con </a:t>
            </a:r>
            <a:r>
              <a:rPr lang="es-MX" sz="1400" dirty="0"/>
              <a:t>apoyo </a:t>
            </a:r>
            <a:r>
              <a:rPr lang="es-MX" sz="1400" dirty="0" smtClean="0"/>
              <a:t>de personal de la Dirección de  Aseo </a:t>
            </a:r>
            <a:r>
              <a:rPr lang="es-MX" sz="1400" dirty="0"/>
              <a:t>público se realizó operativo de limpieza en calle Miguel Silva, Álvaro Obregón y </a:t>
            </a:r>
            <a:r>
              <a:rPr lang="es-MX" sz="1400" dirty="0" smtClean="0"/>
              <a:t>Callejón del Cantor en  </a:t>
            </a:r>
            <a:r>
              <a:rPr lang="es-MX" sz="1400" dirty="0"/>
              <a:t>Santa </a:t>
            </a:r>
            <a:r>
              <a:rPr lang="es-MX" sz="1400" dirty="0" smtClean="0"/>
              <a:t>María </a:t>
            </a:r>
            <a:r>
              <a:rPr lang="es-MX" sz="1400" dirty="0"/>
              <a:t>Tequepexpan.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FEBRERO DE 2021</a:t>
            </a:r>
            <a:endParaRPr lang="es-MX" dirty="0"/>
          </a:p>
        </p:txBody>
      </p:sp>
      <p:pic>
        <p:nvPicPr>
          <p:cNvPr id="7170" name="Picture 2" descr="https://scontent.fgdl13-1.fna.fbcdn.net/v/t1.0-0/s600x600/154623846_268120291416283_9105762949951547549_n.jpg?_nc_cat=105&amp;ccb=3&amp;_nc_sid=8bfeb9&amp;_nc_ohc=6beQSnyJY00AX9JvKFi&amp;_nc_ht=scontent.fgdl13-1.fna&amp;tp=7&amp;oh=9e2ce0975457d2e4898e00b679928f07&amp;oe=605CE8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12" y="1340768"/>
            <a:ext cx="28618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gdl13-1.fna.fbcdn.net/v/t1.0-0/s600x600/153759898_268120318082947_7198927662713426429_n.jpg?_nc_cat=100&amp;ccb=3&amp;_nc_sid=8bfeb9&amp;_nc_ohc=pdNk8PubD_kAX_lRnmR&amp;_nc_ht=scontent.fgdl13-1.fna&amp;tp=7&amp;oh=5c5fa3860841c8fafc06b308b7eb8dbc&amp;oe=605CFF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482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.fgdl13-1.fna.fbcdn.net/v/t1.0-0/s600x600/153867223_268120341416278_7799654217227762452_n.jpg?_nc_cat=110&amp;ccb=3&amp;_nc_sid=8bfeb9&amp;_nc_ohc=XGRwxiBpPVsAX9riX85&amp;_nc_ht=scontent.fgdl13-1.fna&amp;tp=7&amp;oh=5fa3ac011d5a768df98c8890f909411c&amp;oe=605A22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933056"/>
            <a:ext cx="24482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159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 05</a:t>
            </a:r>
            <a:endParaRPr lang="es-MX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MX" sz="1400" dirty="0" smtClean="0"/>
              <a:t>Agradecemos el apoyo por parte del personal de la Dirección de Aseo Público, se </a:t>
            </a:r>
            <a:r>
              <a:rPr lang="es-MX" sz="1400" dirty="0"/>
              <a:t>continúa </a:t>
            </a:r>
            <a:r>
              <a:rPr lang="es-MX" sz="1400" dirty="0" smtClean="0"/>
              <a:t> con las  brigadas de Mantenimiento  </a:t>
            </a:r>
            <a:r>
              <a:rPr lang="es-MX" sz="1400" dirty="0"/>
              <a:t>en </a:t>
            </a:r>
            <a:r>
              <a:rPr lang="es-MX" sz="1400" dirty="0" smtClean="0"/>
              <a:t>Avenida  </a:t>
            </a:r>
            <a:r>
              <a:rPr lang="es-MX" sz="1400" dirty="0"/>
              <a:t>Cuyucuata </a:t>
            </a:r>
            <a:r>
              <a:rPr lang="es-MX" sz="1400" dirty="0" smtClean="0"/>
              <a:t>desde calle  </a:t>
            </a:r>
            <a:r>
              <a:rPr lang="es-MX" sz="1400" dirty="0"/>
              <a:t>Guadalupe Victoria hasta </a:t>
            </a:r>
            <a:r>
              <a:rPr lang="es-MX" sz="1400" dirty="0" smtClean="0"/>
              <a:t>Avenida  Tizapan en la Colonia Guayabitos.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FEBRERO DE 2021</a:t>
            </a:r>
            <a:endParaRPr lang="es-MX" dirty="0"/>
          </a:p>
        </p:txBody>
      </p:sp>
      <p:pic>
        <p:nvPicPr>
          <p:cNvPr id="8194" name="Picture 2" descr="https://scontent.fgdl13-1.fna.fbcdn.net/v/t1.0-0/s600x600/153915960_268121291416183_5923093163567060227_n.jpg?_nc_cat=101&amp;ccb=3&amp;_nc_sid=8bfeb9&amp;_nc_ohc=PGdRt4dRzP0AX-_1Im-&amp;_nc_ht=scontent.fgdl13-1.fna&amp;tp=7&amp;oh=867e568ba3d4e9bb6b2a5f65b60de361&amp;oe=605CE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330474"/>
            <a:ext cx="2952328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gdl13-1.fna.fbcdn.net/v/t1.0-0/s600x600/153665782_268121341416178_6702377028215575566_n.jpg?_nc_cat=108&amp;ccb=3&amp;_nc_sid=8bfeb9&amp;_nc_ohc=wS7x3f9GY1UAX9Bwmbc&amp;_nc_ht=scontent.fgdl13-1.fna&amp;tp=7&amp;oh=c1777fee648eb60045e7dca858a683fd&amp;oe=605DEC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30474"/>
            <a:ext cx="2376263" cy="25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uede ser una imagen de árbol y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861048"/>
            <a:ext cx="2376262" cy="23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333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6967</TotalTime>
  <Words>947</Words>
  <Application>Microsoft Office PowerPoint</Application>
  <PresentationFormat>Presentación en pantalla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         AYUNTAMIENTO DE SAN PEDRO TLAQUEPAQUE GOBIERNO 2018-2021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771</cp:revision>
  <dcterms:created xsi:type="dcterms:W3CDTF">2019-04-12T15:45:24Z</dcterms:created>
  <dcterms:modified xsi:type="dcterms:W3CDTF">2021-03-03T17:24:09Z</dcterms:modified>
</cp:coreProperties>
</file>