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0" r:id="rId2"/>
    <p:sldId id="346" r:id="rId3"/>
    <p:sldId id="331" r:id="rId4"/>
    <p:sldId id="345" r:id="rId5"/>
    <p:sldId id="347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907" autoAdjust="0"/>
  </p:normalViewPr>
  <p:slideViewPr>
    <p:cSldViewPr>
      <p:cViewPr varScale="1">
        <p:scale>
          <a:sx n="97" d="100"/>
          <a:sy n="97" d="100"/>
        </p:scale>
        <p:origin x="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99FA-3C8B-42A9-96A1-4F09BCD623FF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0DB17-9E21-4718-9E7D-D3FD0F3AE7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41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0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0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10-6389-4535-A93E-A33B21E27A60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smtClean="0"/>
              <a:t>INFORME FEBRERO </a:t>
            </a:r>
            <a:r>
              <a:rPr lang="es-MX" sz="2400" dirty="0" smtClean="0"/>
              <a:t>2021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1328740" cy="155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AGENCIA MUNICIPAL DE LA LADRILLERA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536467" y="404664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3 Visitas a Colonias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89986" y="117703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61691" y="1469233"/>
            <a:ext cx="21381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28 de enero, 2021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/>
              <a:t>Se llevo </a:t>
            </a:r>
            <a:r>
              <a:rPr lang="es-MX" sz="1400" dirty="0" smtClean="0"/>
              <a:t>la detección </a:t>
            </a:r>
            <a:r>
              <a:rPr lang="es-MX" sz="1400" dirty="0"/>
              <a:t>de 7 </a:t>
            </a:r>
            <a:r>
              <a:rPr lang="es-MX" sz="1400" dirty="0" smtClean="0"/>
              <a:t>registros demasiado llenos realizando el </a:t>
            </a:r>
            <a:r>
              <a:rPr lang="es-MX" sz="1400" dirty="0"/>
              <a:t>sondeo </a:t>
            </a:r>
            <a:r>
              <a:rPr lang="es-MX" sz="1400" dirty="0" smtClean="0"/>
              <a:t>de la línea </a:t>
            </a:r>
            <a:r>
              <a:rPr lang="es-MX" sz="1400" dirty="0"/>
              <a:t>de drenaje </a:t>
            </a:r>
            <a:r>
              <a:rPr lang="es-MX" sz="1400" dirty="0" smtClean="0"/>
              <a:t>desde Antigua Carretera a </a:t>
            </a:r>
            <a:r>
              <a:rPr lang="es-MX" sz="1400" dirty="0"/>
              <a:t>Chapala hasta el canal y se </a:t>
            </a:r>
            <a:r>
              <a:rPr lang="es-MX" sz="1400" dirty="0" smtClean="0"/>
              <a:t>limpiaron dejándolos </a:t>
            </a:r>
            <a:r>
              <a:rPr lang="es-MX" sz="1400" dirty="0"/>
              <a:t>trabajando la </a:t>
            </a:r>
            <a:r>
              <a:rPr lang="es-MX" sz="1400" dirty="0" smtClean="0"/>
              <a:t>línea.</a:t>
            </a:r>
            <a:endParaRPr lang="es-MX" sz="1400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ene.</a:t>
            </a:r>
            <a:endParaRPr lang="es-MX" dirty="0"/>
          </a:p>
        </p:txBody>
      </p:sp>
      <p:pic>
        <p:nvPicPr>
          <p:cNvPr id="3074" name="Picture 2" descr="C:\Users\La Ladrillera\Desktop\Informes\Febrero 2021\18488783-b32a-433b-be40-b1b1c32d9a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7805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 Ladrillera\Desktop\Informes\Febrero 2021\dec2ed6c-e219-4681-9904-f53d891576c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98" y="417805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 Ladrillera\Desktop\Informes\Febrero 2021\f4517fc0-32e8-4976-a25f-90862ea0a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2929"/>
            <a:ext cx="1566485" cy="20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536467" y="404664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3 Visita a Colonias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89986" y="117703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61691" y="1469233"/>
            <a:ext cx="21381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17 de febrero, 2021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Se llevo acabo la visita por parte del Departamento de Mantenimiento a Edificios Públicos, por la detección del aérea  vandalizada de la Plaza principal de la Ladrillera.</a:t>
            </a:r>
            <a:endParaRPr lang="es-MX" sz="1400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8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Feb.</a:t>
            </a:r>
            <a:endParaRPr lang="es-MX" dirty="0"/>
          </a:p>
        </p:txBody>
      </p:sp>
      <p:pic>
        <p:nvPicPr>
          <p:cNvPr id="1026" name="Picture 2" descr="C:\Users\La Ladrillera\Desktop\Informes\Febrero 2021\3dfe0a24-6694-4794-9961-ad3ebf7302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18062"/>
            <a:ext cx="1368152" cy="24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 Ladrillera\Desktop\Informes\Febrero 2021\e1790d8b-82d9-496c-87e4-01c349d2fc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39766"/>
            <a:ext cx="1368152" cy="24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 Ladrillera\Desktop\Informes\Febrero 2021\e82c6504-0dd7-446a-ba6e-d7f29d5f00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39766"/>
            <a:ext cx="1368152" cy="24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 Ladrillera\Desktop\Informes\Febrero 2021\59874106-0ae0-4455-b99b-758bcab335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33693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536467" y="404664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89986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61691" y="1469233"/>
            <a:ext cx="24261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22 de  febrero,2021 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 smtClean="0"/>
              <a:t>Se llevo acabo la visita por parte del Departamento Parques y Jardines, por la detección de los Arboles crecidos en la plaza principal y se llevo acabo la Poda.</a:t>
            </a:r>
            <a:endParaRPr lang="es-MX" sz="1400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8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Feb.</a:t>
            </a:r>
            <a:endParaRPr lang="es-MX" dirty="0"/>
          </a:p>
        </p:txBody>
      </p:sp>
      <p:pic>
        <p:nvPicPr>
          <p:cNvPr id="2050" name="Picture 2" descr="C:\Users\La Ladrillera\Desktop\Informes\Febrero 2021\95421e23-c56e-452f-81ef-af04825bb6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1593288" cy="28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 Ladrillera\Desktop\Informes\Febrero 2021\3534b6d7-5055-4249-910a-d105da81e0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44" y="4353532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 Ladrillera\Desktop\Informes\Febrero 2021\72ba7f55-e96b-44bd-942a-82aecc99024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53" y="1843336"/>
            <a:ext cx="3451076" cy="19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536467" y="404664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3 Visitas a Colonias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89986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61691" y="1469233"/>
            <a:ext cx="242613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23 de  febrero,2021 </a:t>
            </a:r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/>
              <a:t>Se llevo acabo </a:t>
            </a:r>
            <a:r>
              <a:rPr lang="es-MX" sz="1400" dirty="0" smtClean="0"/>
              <a:t>la visita por </a:t>
            </a:r>
            <a:r>
              <a:rPr lang="es-MX" sz="1400" dirty="0"/>
              <a:t>parte </a:t>
            </a:r>
            <a:r>
              <a:rPr lang="es-MX" sz="1400" dirty="0" smtClean="0"/>
              <a:t>de Salud Animal la campaña de Vacunación Antirrábica en la </a:t>
            </a:r>
            <a:r>
              <a:rPr lang="es-MX" sz="1400" dirty="0"/>
              <a:t>Plaza principal de la Ladrillera.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8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Feb.</a:t>
            </a:r>
            <a:endParaRPr lang="es-MX" dirty="0"/>
          </a:p>
        </p:txBody>
      </p:sp>
      <p:pic>
        <p:nvPicPr>
          <p:cNvPr id="4098" name="Picture 2" descr="C:\Users\La Ladrillera\Desktop\Informes\Febrero 2021\fbbf1168-59b3-4e74-bf82-6f68f3940cd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3"/>
          <a:stretch/>
        </p:blipFill>
        <p:spPr bwMode="auto">
          <a:xfrm>
            <a:off x="4127996" y="1566841"/>
            <a:ext cx="3168352" cy="44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206</Words>
  <Application>Microsoft Office PowerPoint</Application>
  <PresentationFormat>Presentación en pantalla (4:3)</PresentationFormat>
  <Paragraphs>35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Ladrillera</dc:creator>
  <cp:lastModifiedBy>Cesar Ignacio Bocanegra Alvarado</cp:lastModifiedBy>
  <cp:revision>153</cp:revision>
  <dcterms:created xsi:type="dcterms:W3CDTF">2019-08-27T18:12:10Z</dcterms:created>
  <dcterms:modified xsi:type="dcterms:W3CDTF">2021-03-03T17:09:29Z</dcterms:modified>
</cp:coreProperties>
</file>