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0" r:id="rId2"/>
    <p:sldId id="341" r:id="rId3"/>
    <p:sldId id="342" r:id="rId4"/>
    <p:sldId id="343" r:id="rId5"/>
    <p:sldId id="331" r:id="rId6"/>
    <p:sldId id="344" r:id="rId7"/>
    <p:sldId id="345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907" autoAdjust="0"/>
  </p:normalViewPr>
  <p:slideViewPr>
    <p:cSldViewPr>
      <p:cViewPr varScale="1">
        <p:scale>
          <a:sx n="97" d="100"/>
          <a:sy n="97" d="100"/>
        </p:scale>
        <p:origin x="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99FA-3C8B-42A9-96A1-4F09BCD623FF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0DB17-9E21-4718-9E7D-D3FD0F3AE7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41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0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0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10-6389-4535-A93E-A33B21E27A60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ENERO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1328740" cy="155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AGENCIA MUNICIPAL DE LA LADRILLERA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04461" y="409310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3. Visitas </a:t>
            </a:r>
            <a:r>
              <a:rPr lang="es-MX" dirty="0"/>
              <a:t>a Colonias        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22 de diciembre, 2020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</a:t>
            </a:r>
            <a:r>
              <a:rPr lang="es-MX" sz="1400" dirty="0" smtClean="0"/>
              <a:t>realizo la posada tradicional para la comunidad de las Pintas de Abajo donde hubo una asistencia de aproximadamente 200 asistentes.</a:t>
            </a:r>
            <a:endParaRPr lang="es-MX" sz="1400" dirty="0"/>
          </a:p>
        </p:txBody>
      </p:sp>
      <p:sp>
        <p:nvSpPr>
          <p:cNvPr id="2" name="1 Rectángulo"/>
          <p:cNvSpPr/>
          <p:nvPr/>
        </p:nvSpPr>
        <p:spPr>
          <a:xfrm>
            <a:off x="8020761" y="476672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Ene.</a:t>
            </a:r>
            <a:endParaRPr lang="es-MX" dirty="0"/>
          </a:p>
        </p:txBody>
      </p:sp>
      <p:pic>
        <p:nvPicPr>
          <p:cNvPr id="2052" name="Picture 4" descr="C:\Users\La Ladrillera\Desktop\FOTOS\ENERO 2021\6e253f61-480c-4682-91b7-3ce48553fc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69233"/>
            <a:ext cx="3195463" cy="17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 Ladrillera\Desktop\FOTOS\ENERO 2021\3532dcf8-d815-4f37-b524-448308c9fb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3" y="3501008"/>
            <a:ext cx="3123455" cy="175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 Ladrillera\Desktop\FOTOS\ENERO 2021\40d446a7-adfa-4160-bcbf-5664330611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27" y="1468228"/>
            <a:ext cx="1917105" cy="39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04461" y="1469233"/>
            <a:ext cx="2483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24 de diciembre, 2020</a:t>
            </a:r>
          </a:p>
          <a:p>
            <a:pPr algn="just"/>
            <a:endParaRPr lang="es-MX" sz="1400" dirty="0" smtClean="0"/>
          </a:p>
          <a:p>
            <a:r>
              <a:rPr lang="es-MX" sz="1400" dirty="0"/>
              <a:t>Se realizo la posada tradicional para la comunidad de las Pintas de Abajo donde hubo una asistencia de aproximadamente 200 </a:t>
            </a:r>
            <a:r>
              <a:rPr lang="es-MX" sz="1400" dirty="0" smtClean="0"/>
              <a:t>asistentes, donde nos acompaño la Coordinadora General de Construcción a la Comunidad Mirna Citlalli Amaya de Luna</a:t>
            </a:r>
            <a:endParaRPr lang="es-MX" sz="1400" b="1" dirty="0"/>
          </a:p>
          <a:p>
            <a:pPr algn="just"/>
            <a:endParaRPr lang="es-MX" sz="1400" dirty="0"/>
          </a:p>
        </p:txBody>
      </p:sp>
      <p:sp>
        <p:nvSpPr>
          <p:cNvPr id="2" name="1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504461" y="409310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3. Visitas </a:t>
            </a:r>
            <a:r>
              <a:rPr lang="es-MX" dirty="0"/>
              <a:t>a Colonias         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020761" y="476672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Ene.</a:t>
            </a:r>
            <a:endParaRPr lang="es-MX" dirty="0"/>
          </a:p>
        </p:txBody>
      </p:sp>
      <p:pic>
        <p:nvPicPr>
          <p:cNvPr id="1028" name="Picture 4" descr="C:\Users\La Ladrillera\Desktop\FOTOS\ENERO 2021\68b43b92-784e-4b14-bf55-6748be24cf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44" y="3828380"/>
            <a:ext cx="2581329" cy="14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 Ladrillera\Desktop\FOTOS\ENERO 2021\d0dcf3a3-176f-420c-9ef6-43ffe8839a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97" y="1844824"/>
            <a:ext cx="2586876" cy="14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 Ladrillera\Desktop\FOTOS\ENERO 2021\f7d64c86-8b8a-4841-9672-a28c4720a2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7" y="1844824"/>
            <a:ext cx="2494988" cy="14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 Ladrillera\Desktop\FOTOS\ENERO 2021\fd26bc96-253d-4e69-8274-347edc9d63c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38" y="3828380"/>
            <a:ext cx="2565116" cy="144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61691" y="1469233"/>
            <a:ext cx="24261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13 de enero,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</a:t>
            </a:r>
            <a:r>
              <a:rPr lang="es-MX" sz="1400" dirty="0" smtClean="0"/>
              <a:t>llevo </a:t>
            </a:r>
            <a:r>
              <a:rPr lang="es-MX" sz="1400" dirty="0"/>
              <a:t>acabo a partir la tradicional rosca de reyes</a:t>
            </a:r>
            <a:r>
              <a:rPr lang="es-MX" sz="1400" dirty="0" smtClean="0"/>
              <a:t>, en la colonia de las Pintas de Abajo donde asistieron aproximadamente  100 personas, donde también nos acompañaron las Regidoras María Eloísa Gaviño Hernández y </a:t>
            </a:r>
            <a:r>
              <a:rPr lang="es-MX" sz="1400" dirty="0" err="1" smtClean="0"/>
              <a:t>Betsabé</a:t>
            </a:r>
            <a:r>
              <a:rPr lang="es-MX" sz="1400" dirty="0" smtClean="0"/>
              <a:t> Dolores Almaguer Esparza</a:t>
            </a:r>
            <a:endParaRPr lang="es-MX" sz="1400" b="1" dirty="0"/>
          </a:p>
          <a:p>
            <a:pPr algn="just"/>
            <a:endParaRPr lang="es-MX" sz="1400" dirty="0"/>
          </a:p>
        </p:txBody>
      </p:sp>
      <p:sp>
        <p:nvSpPr>
          <p:cNvPr id="2" name="1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504461" y="409310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3. Visitas </a:t>
            </a:r>
            <a:r>
              <a:rPr lang="es-MX" dirty="0"/>
              <a:t>a Colonias         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020761" y="476672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Ene.</a:t>
            </a:r>
            <a:endParaRPr lang="es-MX" dirty="0"/>
          </a:p>
        </p:txBody>
      </p:sp>
      <p:pic>
        <p:nvPicPr>
          <p:cNvPr id="3074" name="Picture 2" descr="C:\Users\La Ladrillera\Desktop\FOTOS\ENERO 2021\b4642fbc-8f47-4737-a3f7-9bbe404f8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45" y="4764688"/>
            <a:ext cx="2880320" cy="16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 Ladrillera\Desktop\FOTOS\ENERO 2021\7948d942-8573-42fd-b9d8-be93cae22a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26" y="2959352"/>
            <a:ext cx="2880320" cy="16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 Ladrillera\Desktop\FOTOS\ENERO 2021\567032db-678c-42cc-b910-78f9ce2341d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30332"/>
            <a:ext cx="2880320" cy="16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536467" y="404664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89986" y="117703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61691" y="1469233"/>
            <a:ext cx="24261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14 de diciembre, 2020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/>
              <a:t>Se llevo acabo por parte de la Dirección de Agua Potable y </a:t>
            </a:r>
            <a:r>
              <a:rPr lang="es-MX" sz="1400" dirty="0" smtClean="0"/>
              <a:t>Alcantarillado con </a:t>
            </a:r>
            <a:r>
              <a:rPr lang="es-MX" sz="1400" dirty="0"/>
              <a:t>la reparación de la boca de tormenta de Antigua a Carretera a Chapala.</a:t>
            </a:r>
          </a:p>
          <a:p>
            <a:pPr algn="just"/>
            <a:endParaRPr lang="es-MX" sz="1400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Ene</a:t>
            </a:r>
            <a:endParaRPr lang="es-MX" dirty="0"/>
          </a:p>
        </p:txBody>
      </p:sp>
      <p:pic>
        <p:nvPicPr>
          <p:cNvPr id="5122" name="Picture 2" descr="C:\Users\La Ladrillera\Desktop\FOTOS\ENERO 2021\e381b093-36eb-4535-bd33-500f291200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07" y="3920100"/>
            <a:ext cx="1751554" cy="233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 Ladrillera\Desktop\FOTOS\ENERO 2021\68842f52-6fce-4283-83d7-f945d1dabe6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03834"/>
            <a:ext cx="2545515" cy="19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 Ladrillera\Desktop\FOTOS\ENERO 2021\8d8ec456-d489-4fb7-8c6c-90d9003e55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55" y="1444876"/>
            <a:ext cx="2610465" cy="19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a Ladrillera\Desktop\FOTOS\ENERO 2021\09e85cf5-e2f8-4a7d-a4c6-ed54aafd44e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02" y="3882187"/>
            <a:ext cx="1808425" cy="24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61691" y="1469233"/>
            <a:ext cx="24261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25 de enero,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</a:t>
            </a:r>
            <a:r>
              <a:rPr lang="es-MX" sz="1400" dirty="0" smtClean="0"/>
              <a:t>realizo entrega de aproximadamente 100 Despensas para la comunidad de Ladrilleros donde nos acompañaron las Regidoras </a:t>
            </a:r>
            <a:r>
              <a:rPr lang="es-MX" sz="1400" dirty="0" err="1"/>
              <a:t>Betsabé</a:t>
            </a:r>
            <a:r>
              <a:rPr lang="es-MX" sz="1400" dirty="0"/>
              <a:t> Dolores Almaguer </a:t>
            </a:r>
            <a:r>
              <a:rPr lang="es-MX" sz="1400" dirty="0" smtClean="0"/>
              <a:t>Esparza y Irma Yolanda Reynoso Mercado</a:t>
            </a:r>
            <a:endParaRPr lang="es-MX" sz="1400" b="1" dirty="0"/>
          </a:p>
          <a:p>
            <a:pPr algn="just"/>
            <a:endParaRPr lang="es-MX" sz="1400" dirty="0"/>
          </a:p>
        </p:txBody>
      </p:sp>
      <p:sp>
        <p:nvSpPr>
          <p:cNvPr id="2" name="1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504461" y="409310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3. Visitas </a:t>
            </a:r>
            <a:r>
              <a:rPr lang="es-MX" dirty="0"/>
              <a:t>a Colonias         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020761" y="476672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Ene.</a:t>
            </a:r>
            <a:endParaRPr lang="es-MX" dirty="0"/>
          </a:p>
        </p:txBody>
      </p:sp>
      <p:pic>
        <p:nvPicPr>
          <p:cNvPr id="1026" name="Picture 2" descr="C:\Users\La Ladrillera\Desktop\FOTOS\ENERO 2021\f138d858-4c77-4ea7-a54d-55c4c8d7c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59" y="1494013"/>
            <a:ext cx="289492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a Ladrillera\Desktop\FOTOS\ENERO 2021\69466df9-1cf8-4dcc-824d-52bb0d9ec4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61" y="393305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La Ladrillera\Desktop\FOTOS\ENERO 2021\1f87557b-efae-44a5-b21b-1054bfaace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97" y="1844824"/>
            <a:ext cx="203685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536467" y="404664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89986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61691" y="1469233"/>
            <a:ext cx="2426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22 de  enero,2021 </a:t>
            </a:r>
          </a:p>
          <a:p>
            <a:pPr algn="just"/>
            <a:endParaRPr lang="es-MX" sz="1400" dirty="0" smtClean="0"/>
          </a:p>
          <a:p>
            <a:r>
              <a:rPr lang="es-MX" sz="1400" dirty="0"/>
              <a:t>Se </a:t>
            </a:r>
            <a:r>
              <a:rPr lang="es-MX" sz="1400" dirty="0" smtClean="0"/>
              <a:t>por parte de COMUDE el mantenimiento </a:t>
            </a:r>
            <a:r>
              <a:rPr lang="es-MX" sz="1400" dirty="0"/>
              <a:t>a la malla y puertas del campo ROBERTO NERI que pertenece a nuestra comunidad.</a:t>
            </a:r>
          </a:p>
          <a:p>
            <a:r>
              <a:rPr lang="es-MX" sz="1400" dirty="0"/>
              <a:t>Es increíble que no se cuiden los mobiliarios que son para beneficio de todos, se pidió el apoyo ya que rompen las malla para ingresar y el colmo, doblan y </a:t>
            </a:r>
            <a:r>
              <a:rPr lang="es-MX" sz="1400" dirty="0" err="1"/>
              <a:t>quebran</a:t>
            </a:r>
            <a:r>
              <a:rPr lang="es-MX" sz="1400" dirty="0"/>
              <a:t> tubos que inhabilita las puertas</a:t>
            </a:r>
          </a:p>
          <a:p>
            <a:pPr algn="just"/>
            <a:endParaRPr lang="es-MX" sz="1400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Ene</a:t>
            </a:r>
            <a:endParaRPr lang="es-MX" dirty="0"/>
          </a:p>
        </p:txBody>
      </p:sp>
      <p:pic>
        <p:nvPicPr>
          <p:cNvPr id="4098" name="Picture 2" descr="C:\Users\La Ladrillera\Desktop\FOTOS\ENERO 2021\141509799_2080908665379871_804427789388554937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40" y="3951058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 Ladrillera\Desktop\FOTOS\ENERO 2021\141794401_2080908518713219_57945955101323616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40" y="1312883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 Ladrillera\Desktop\FOTOS\ENERO 2021\141581080_2080908282046576_9104894120375377689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94" y="1988840"/>
            <a:ext cx="1822156" cy="30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347</Words>
  <Application>Microsoft Office PowerPoint</Application>
  <PresentationFormat>Presentación en pantalla (4:3)</PresentationFormat>
  <Paragraphs>53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Ladrillera</dc:creator>
  <cp:lastModifiedBy>Cesar Ignacio Bocanegra Alvarado</cp:lastModifiedBy>
  <cp:revision>149</cp:revision>
  <dcterms:created xsi:type="dcterms:W3CDTF">2019-08-27T18:12:10Z</dcterms:created>
  <dcterms:modified xsi:type="dcterms:W3CDTF">2021-02-03T17:03:09Z</dcterms:modified>
</cp:coreProperties>
</file>