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423" r:id="rId4"/>
    <p:sldId id="383" r:id="rId5"/>
    <p:sldId id="424" r:id="rId6"/>
    <p:sldId id="421" r:id="rId7"/>
    <p:sldId id="425" r:id="rId8"/>
    <p:sldId id="422" r:id="rId9"/>
    <p:sldId id="426" r:id="rId10"/>
    <p:sldId id="427" r:id="rId11"/>
    <p:sldId id="428" r:id="rId12"/>
    <p:sldId id="430" r:id="rId13"/>
    <p:sldId id="429" r:id="rId14"/>
    <p:sldId id="34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pPr/>
              <a:t>06/01/2021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Diciembre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TOLUQUILLA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08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Las Juntas.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170" name="Picture 2" descr="C:\Users\Toluquilla\Desktop\DICIEMBRE 2020\08 - DIC - 17 HRS. EVENTO  NAVIDEÑO EN LAS JUNTAS\130810453_2498821757091373_1518556818193898500_n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320000" cy="2160000"/>
          </a:xfrm>
          <a:prstGeom prst="rect">
            <a:avLst/>
          </a:prstGeom>
          <a:noFill/>
        </p:spPr>
      </p:pic>
      <p:pic>
        <p:nvPicPr>
          <p:cNvPr id="7171" name="Picture 3" descr="C:\Users\Toluquilla\Desktop\DICIEMBRE 2020\08 - DIC - 17 HRS. EVENTO  NAVIDEÑO EN LAS JUNTAS\130921583_2498821880424694_2012838301306083431_n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09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Santa Anita.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8194" name="Picture 2" descr="C:\Users\Toluquilla\Desktop\DICIEMBRE 2020\09 - DIC - 17 HRS. EVENTO NAVIDEÑO EN STA. ANITA\131020025_2499579107015638_2250274088380792505_n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8195" name="Picture 3" descr="C:\Users\Toluquilla\Desktop\DICIEMBRE 2020\09 - DIC - 17 HRS. EVENTO NAVIDEÑO EN STA. ANITA\131019235_2499579377015611_2192410730013113299_n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16:00 hrs. Se llevó a cabo el Evento Navideño en la Delegación de Toluquilla, donde entregamos un total de 200 bolos y 250 juguetes.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1026" name="Picture 2" descr="C:\Users\Toluquilla\Desktop\DICIEMBRE 2020\16 - DIC - 16 HRS. EVENTO NAVIDEÑO EN EL TEATRO DE TOLUQUILLA\7 (2)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00" y="1571612"/>
            <a:ext cx="2160000" cy="2160000"/>
          </a:xfrm>
          <a:prstGeom prst="rect">
            <a:avLst/>
          </a:prstGeom>
          <a:noFill/>
        </p:spPr>
      </p:pic>
      <p:pic>
        <p:nvPicPr>
          <p:cNvPr id="1027" name="Picture 3" descr="C:\Users\Toluquilla\Desktop\DICIEMBRE 2020\16 - DIC - 16 HRS. EVENTO NAVIDEÑO EN EL TEATRO DE TOLUQUILLA\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2"/>
            <a:ext cx="2160000" cy="2160000"/>
          </a:xfrm>
          <a:prstGeom prst="rect">
            <a:avLst/>
          </a:prstGeom>
          <a:noFill/>
        </p:spPr>
      </p:pic>
      <p:pic>
        <p:nvPicPr>
          <p:cNvPr id="1028" name="Picture 4" descr="C:\Users\Toluquilla\Desktop\DICIEMBRE 2020\16 - DIC - 16 HRS. EVENTO NAVIDEÑO EN EL TEATRO DE TOLUQUILLA\14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000" y="4071942"/>
            <a:ext cx="2160000" cy="2160000"/>
          </a:xfrm>
          <a:prstGeom prst="rect">
            <a:avLst/>
          </a:prstGeom>
          <a:noFill/>
        </p:spPr>
      </p:pic>
      <p:pic>
        <p:nvPicPr>
          <p:cNvPr id="1029" name="Picture 5" descr="C:\Users\Toluquilla\Desktop\DICIEMBRE 2020\16 - DIC - 16 HRS. EVENTO NAVIDEÑO EN EL TEATRO DE TOLUQUILLA\20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71942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12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La Delegada Municipal, Yerania Celaya, verificó los trabajos de Desazolve de una alcantarilla en Priv. Reserva Chica en la colonia Toluquilla, que realizó el personal de Agua Potable.</a:t>
            </a:r>
            <a:endParaRPr lang="es-MX" sz="1600" dirty="0"/>
          </a:p>
        </p:txBody>
      </p:sp>
      <p:pic>
        <p:nvPicPr>
          <p:cNvPr id="1026" name="Picture 2" descr="C:\Users\Toluquilla\Desktop\DICIEMBRE 2020\12 - DIC - 10 HRS. DESAZOLVANDO ALCANTARILLA EN PRIV. RESERVA CHICA Y MORELOS\IMG-20201211-WA000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1027" name="Picture 3" descr="C:\Users\Toluquilla\Desktop\DICIEMBRE 2020\12 - DIC - 10 HRS. DESAZOLVANDO ALCANTARILLA EN PRIV. RESERVA CHICA Y MORELOS\IMG-20201214-WA000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Junio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285860"/>
            <a:ext cx="2304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30 DE NOVIEMBRE 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La Delegada, Yerania Celaya, Francisco Pérez y Ricardo Meléndez, Auxiliares de la Delegación, llevaron a cabo un Operativo de Limpieza en Periférico, entre Hidalgo y Guadalupe Victoria, en la colonia Toluquilla.</a:t>
            </a:r>
            <a:endParaRPr lang="es-MX" sz="1600" dirty="0"/>
          </a:p>
        </p:txBody>
      </p:sp>
      <p:sp>
        <p:nvSpPr>
          <p:cNvPr id="15" name="14 Rectángulo"/>
          <p:cNvSpPr/>
          <p:nvPr/>
        </p:nvSpPr>
        <p:spPr>
          <a:xfrm>
            <a:off x="642910" y="500042"/>
            <a:ext cx="8001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  Brigadas de Mantenimiento y Recuperación de Espacios Públicos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00892" y="571480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Diciembre 2020</a:t>
            </a:r>
            <a:endParaRPr lang="es-MX" dirty="0"/>
          </a:p>
        </p:txBody>
      </p:sp>
      <p:pic>
        <p:nvPicPr>
          <p:cNvPr id="5122" name="Picture 2" descr="C:\Users\Toluquilla\Desktop\DICIEMBRE 2020\30 - NOV - 9 HRS. OP. LIMP. EN PERIFÉRICO ENTRE HIDALGO Y GPE. VICTORIA\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736"/>
            <a:ext cx="4320000" cy="1440000"/>
          </a:xfrm>
          <a:prstGeom prst="rect">
            <a:avLst/>
          </a:prstGeom>
          <a:noFill/>
        </p:spPr>
      </p:pic>
      <p:pic>
        <p:nvPicPr>
          <p:cNvPr id="5123" name="Picture 3" descr="C:\Users\Toluquilla\Desktop\DICIEMBRE 2020\30 - NOV - 9 HRS. OP. LIMP. EN PERIFÉRICO ENTRE HIDALGO Y GPE. VICTORIA\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4320000" cy="1440000"/>
          </a:xfrm>
          <a:prstGeom prst="rect">
            <a:avLst/>
          </a:prstGeom>
          <a:noFill/>
        </p:spPr>
      </p:pic>
      <p:pic>
        <p:nvPicPr>
          <p:cNvPr id="5125" name="Picture 5" descr="C:\Users\Toluquilla\Desktop\DICIEMBRE 2020\30 - NOV - 9 HRS. OP. LIMP. EN PERIFÉRICO ENTRE HIDALGO Y GPE. VICTORIA\6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714884"/>
            <a:ext cx="432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NOVIEMBRE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asistió a la conclusión de las pláticas de Mujeres Fortaseg, que se  llevaron a cabo en la colonia Lomas del Cuatro.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1026" name="Picture 2" descr="C:\Users\Toluquilla\Desktop\DICIEMBRE 2020\30 - NOV - 17 HRS. MUJERES FORTASEG EN LOMAS DEL CUATRO\IMG-20201130-WA001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4320000" cy="2160000"/>
          </a:xfrm>
          <a:prstGeom prst="rect">
            <a:avLst/>
          </a:prstGeom>
          <a:noFill/>
        </p:spPr>
      </p:pic>
      <p:pic>
        <p:nvPicPr>
          <p:cNvPr id="1027" name="Picture 3" descr="C:\Users\Toluquilla\Desktop\DICIEMBRE 2020\30 - NOV - 17 HRS. MUJERES FORTASEG EN LOMAS DEL CUATRO\IMG-20201130-WA001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San Sebastianito.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" name="Picture 2" descr="C:\Users\Toluquilla\Desktop\DICIEMBRE 2020\02 - DIC - 16 HRS. DELEGADA APOYÓ EN EVENTO NAVIDEÑO EN SAN SEBASTIANITO\IMG-20201203-WA001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8" name="Picture 3" descr="C:\Users\Toluquilla\Desktop\DICIEMBRE 2020\02 - DIC - 16 HRS. DELEGADA APOYÓ EN EVENTO NAVIDEÑO EN SAN SEBASTIANITO\IMG-20201203-WA001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03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Francisco Pérez y Ricardo Meléndez, Auxiliares de la Delegación, verificaron los trabajos de la reparación de una alcantarilla que realizó el personal de Agua Potable, en el cruce de Independencia y Javier Mina, de la colonia Toluquilla.</a:t>
            </a:r>
            <a:endParaRPr lang="es-MX" sz="1600" dirty="0"/>
          </a:p>
        </p:txBody>
      </p:sp>
      <p:pic>
        <p:nvPicPr>
          <p:cNvPr id="7" name="Picture 2" descr="C:\Users\Toluquilla\Desktop\DICIEMBRE 2020\03 - DIC - 9 HRS. REPARACIÓN DE ALCANTARILLA EN JAVIER MINA E INDEPENDENCIA POR AGUA POTABLE\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8" name="Picture 3" descr="C:\Users\Toluquilla\Desktop\DICIEMBRE 2020\03 - DIC - 9 HRS. REPARACIÓN DE ALCANTARILLA EN JAVIER MINA E INDEPENDENCIA POR AGUA POTABLE\5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03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La  Ladrillera.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2050" name="Picture 2" descr="C:\Users\Toluquilla\Desktop\DICIEMBRE 2020\03 - DIC - 17 HRS. EVENTO NAVIDEÑO EN LA LADRILLERA\129820472_2495065934133622_2606827080957891490_n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2051" name="Picture 3" descr="C:\Users\Toluquilla\Desktop\DICIEMBRE 2020\03 - DIC - 17 HRS. EVENTO NAVIDEÑO EN LA LADRILLERA\129670940_2495077334132482_2208135394840313400_n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03 y 04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La Delegada, Yerania Celaya, verificó el inicio de la Feria de la Salud Animal que se llevó a cabo en Toluquilla, contando con Vacunación Antirrábica, Desparasitación y Tratamiento contra las garrapatas.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3074" name="Picture 2" descr="C:\Users\Toluquilla\Desktop\DICIEMBRE 2020\03 - DIC - 10 HRS. FERIA DE LA SALUD ANIMAL EN TOLUQUILLA\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320000" cy="2160000"/>
          </a:xfrm>
          <a:prstGeom prst="rect">
            <a:avLst/>
          </a:prstGeom>
          <a:noFill/>
        </p:spPr>
      </p:pic>
      <p:pic>
        <p:nvPicPr>
          <p:cNvPr id="3075" name="Picture 3" descr="C:\Users\Toluquilla\Desktop\DICIEMBRE 2020\03 - DIC - 10 HRS. FERIA DE LA SALUD ANIMAL EN TOLUQUILLA\7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04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López Cotilla.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4098" name="Picture 2" descr="C:\Users\Toluquilla\Desktop\DICIEMBRE 2020\04 - DIC - 17 HRS. EVENTO NAVIDEÑO EN LÓPEZ COTILLA\130052393_2495846574055558_7012383644018866490_n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4099" name="Picture 3" descr="C:\Users\Toluquilla\Desktop\DICIEMBRE 2020\04 - DIC - 17 HRS. EVENTO NAVIDEÑO EN LÓPEZ COTILLA\129971558_2495846754055540_8626301470170878770_n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07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Francisco Pérez y Ricardo Meléndez, Auxiliares de la Delegación, verificaron los trabajos de la conexión de drenaje en la calle Pedro Moreno, que realizó el personal de Agua Potable, de la colonia Toluquilla.</a:t>
            </a:r>
            <a:endParaRPr lang="es-MX" sz="1600" dirty="0"/>
          </a:p>
        </p:txBody>
      </p:sp>
      <p:pic>
        <p:nvPicPr>
          <p:cNvPr id="4098" name="Picture 2" descr="C:\Users\Toluquilla\Desktop\DICIEMBRE 2020\07 - DIC - 9 HRS - CONEXIÓN DE DRENAJE\IMG-20201209-WA000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320000" cy="2160000"/>
          </a:xfrm>
          <a:prstGeom prst="rect">
            <a:avLst/>
          </a:prstGeom>
          <a:noFill/>
        </p:spPr>
      </p:pic>
      <p:pic>
        <p:nvPicPr>
          <p:cNvPr id="4099" name="Picture 3" descr="C:\Users\Toluquilla\Desktop\DICIEMBRE 2020\07 - DIC - 9 HRS - CONEXIÓN DE DRENAJE\IMG-20201209-WA000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143380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500042"/>
            <a:ext cx="19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07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DICIEMBRE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17:00 hrs. La Delegada, Yerania Celaya, apoyó en el Evento Navideño de la Delegación de Loma  Bonita.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6146" name="Picture 2" descr="C:\Users\Toluquilla\Desktop\DICIEMBRE 2020\07 - DIC - 17 HRS. EVENTO NAVIDEÑO EN LOMA BONITA\130587223_2498039770502905_2910904034621735865_n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6147" name="Picture 3" descr="C:\Users\Toluquilla\Desktop\DICIEMBRE 2020\07 - DIC - 17 HRS. EVENTO NAVIDEÑO EN LOMA BONITA\130604443_2498039390502943_966213481793795744_n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577</Words>
  <Application>Microsoft Office PowerPoint</Application>
  <PresentationFormat>Presentación en pantalla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357</cp:revision>
  <dcterms:created xsi:type="dcterms:W3CDTF">2019-04-04T16:38:12Z</dcterms:created>
  <dcterms:modified xsi:type="dcterms:W3CDTF">2021-01-06T16:11:55Z</dcterms:modified>
</cp:coreProperties>
</file>